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5" r:id="rId1"/>
  </p:sldMasterIdLst>
  <p:notesMasterIdLst>
    <p:notesMasterId r:id="rId33"/>
  </p:notesMasterIdLst>
  <p:sldIdLst>
    <p:sldId id="357" r:id="rId2"/>
    <p:sldId id="266" r:id="rId3"/>
    <p:sldId id="345" r:id="rId4"/>
    <p:sldId id="388" r:id="rId5"/>
    <p:sldId id="379" r:id="rId6"/>
    <p:sldId id="293" r:id="rId7"/>
    <p:sldId id="380" r:id="rId8"/>
    <p:sldId id="370" r:id="rId9"/>
    <p:sldId id="267" r:id="rId10"/>
    <p:sldId id="383" r:id="rId11"/>
    <p:sldId id="259" r:id="rId12"/>
    <p:sldId id="381" r:id="rId13"/>
    <p:sldId id="268" r:id="rId14"/>
    <p:sldId id="277" r:id="rId15"/>
    <p:sldId id="392" r:id="rId16"/>
    <p:sldId id="394" r:id="rId17"/>
    <p:sldId id="389" r:id="rId18"/>
    <p:sldId id="393" r:id="rId19"/>
    <p:sldId id="390" r:id="rId20"/>
    <p:sldId id="260" r:id="rId21"/>
    <p:sldId id="391" r:id="rId22"/>
    <p:sldId id="384" r:id="rId23"/>
    <p:sldId id="395" r:id="rId24"/>
    <p:sldId id="382" r:id="rId25"/>
    <p:sldId id="398" r:id="rId26"/>
    <p:sldId id="385" r:id="rId27"/>
    <p:sldId id="396" r:id="rId28"/>
    <p:sldId id="386" r:id="rId29"/>
    <p:sldId id="397" r:id="rId30"/>
    <p:sldId id="387" r:id="rId31"/>
    <p:sldId id="399" r:id="rId32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over" id="{2E491C9B-68CA-44C7-81BF-C02D169139CD}">
          <p14:sldIdLst>
            <p14:sldId id="357"/>
            <p14:sldId id="266"/>
          </p14:sldIdLst>
        </p14:section>
        <p14:section name="Section" id="{3730667C-8F93-4157-B5A2-D27223A4333A}">
          <p14:sldIdLst>
            <p14:sldId id="345"/>
            <p14:sldId id="388"/>
            <p14:sldId id="379"/>
            <p14:sldId id="293"/>
            <p14:sldId id="380"/>
            <p14:sldId id="370"/>
            <p14:sldId id="267"/>
            <p14:sldId id="383"/>
            <p14:sldId id="259"/>
            <p14:sldId id="381"/>
            <p14:sldId id="268"/>
            <p14:sldId id="277"/>
            <p14:sldId id="392"/>
            <p14:sldId id="394"/>
            <p14:sldId id="389"/>
            <p14:sldId id="393"/>
            <p14:sldId id="390"/>
            <p14:sldId id="260"/>
            <p14:sldId id="391"/>
            <p14:sldId id="384"/>
            <p14:sldId id="395"/>
            <p14:sldId id="382"/>
            <p14:sldId id="398"/>
            <p14:sldId id="385"/>
            <p14:sldId id="396"/>
            <p14:sldId id="386"/>
            <p14:sldId id="397"/>
            <p14:sldId id="387"/>
            <p14:sldId id="399"/>
          </p14:sldIdLst>
        </p14:section>
        <p14:section name="Text" id="{6C139256-6A63-488C-94BD-A7FE74F4EDD5}">
          <p14:sldIdLst/>
        </p14:section>
        <p14:section name="Timeline" id="{2F487DA4-1F91-4727-AAEC-D538A5B95847}">
          <p14:sldIdLst/>
        </p14:section>
        <p14:section name="Portfolio" id="{D2E1A8CA-1FD5-4485-8591-DAE3AE6D1331}">
          <p14:sldIdLst/>
        </p14:section>
        <p14:section name="Highlight" id="{5E52DD82-7328-4AB8-851B-A72C39D64FAD}">
          <p14:sldIdLst/>
        </p14:section>
        <p14:section name="Steps" id="{99BAF8BC-C491-437C-9774-9573F2859292}">
          <p14:sldIdLst/>
        </p14:section>
        <p14:section name="Team" id="{83DDA188-FB5F-4D43-B760-EB140E1FCA21}">
          <p14:sldIdLst/>
        </p14:section>
        <p14:section name="Logos" id="{FD6765FC-89BA-40F5-B771-BE0966951A76}">
          <p14:sldIdLst/>
        </p14:section>
        <p14:section name="Mockups" id="{317905FB-636A-4E74-B631-9FDC6325A048}">
          <p14:sldIdLst/>
        </p14:section>
        <p14:section name="Charts &amp; Numbers" id="{85C22825-ECE0-4204-A5EA-56F5BA5C2AE2}">
          <p14:sldIdLst/>
        </p14:section>
        <p14:section name="Pricing" id="{7999C9BD-1E52-4543-89E1-82A252B40766}">
          <p14:sldIdLst/>
        </p14:section>
        <p14:section name="Maps" id="{8A918DE3-443F-4E2B-BB3D-187DC3A90EBC}">
          <p14:sldIdLst/>
        </p14:section>
        <p14:section name="Ressources" id="{4AD6E85F-65D5-44FE-9D48-C1AAF5E31D37}">
          <p14:sldIdLst/>
        </p14:section>
      </p14:sectionLst>
    </p:ext>
    <p:ext uri="{EFAFB233-063F-42B5-8137-9DF3F51BA10A}">
      <p15:sldGuideLst xmlns:p15="http://schemas.microsoft.com/office/powerpoint/2012/main">
        <p15:guide id="2" pos="846" userDrawn="1">
          <p15:clr>
            <a:srgbClr val="A4A3A4"/>
          </p15:clr>
        </p15:guide>
        <p15:guide id="3" pos="6834" userDrawn="1">
          <p15:clr>
            <a:srgbClr val="A4A3A4"/>
          </p15:clr>
        </p15:guide>
        <p15:guide id="4" orient="horz" pos="504" userDrawn="1">
          <p15:clr>
            <a:srgbClr val="A4A3A4"/>
          </p15:clr>
        </p15:guide>
        <p15:guide id="5" orient="horz" pos="3816" userDrawn="1">
          <p15:clr>
            <a:srgbClr val="A4A3A4"/>
          </p15:clr>
        </p15:guide>
        <p15:guide id="7" pos="3840" userDrawn="1">
          <p15:clr>
            <a:srgbClr val="A4A3A4"/>
          </p15:clr>
        </p15:guide>
        <p15:guide id="8" orient="horz" pos="2160" userDrawn="1">
          <p15:clr>
            <a:srgbClr val="A4A3A4"/>
          </p15:clr>
        </p15:guide>
        <p15:guide id="9" pos="1209" userDrawn="1">
          <p15:clr>
            <a:srgbClr val="A4A3A4"/>
          </p15:clr>
        </p15:guide>
        <p15:guide id="10" pos="6471" userDrawn="1">
          <p15:clr>
            <a:srgbClr val="A4A3A4"/>
          </p15:clr>
        </p15:guide>
        <p15:guide id="11" pos="420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13131"/>
    <a:srgbClr val="B5D8B3"/>
    <a:srgbClr val="F39785"/>
    <a:srgbClr val="EDEDED"/>
    <a:srgbClr val="F44336"/>
    <a:srgbClr val="FFFFFF"/>
    <a:srgbClr val="F8F8F8"/>
    <a:srgbClr val="111111"/>
    <a:srgbClr val="12002A"/>
    <a:srgbClr val="1D00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18EAD06-77AF-55D1-9254-A57324BDD113}" v="9" dt="2019-03-31T19:38:00.556"/>
    <p1510:client id="{EFF49477-8628-72E8-3BC3-F6D9A67CD929}" v="2" dt="2019-03-31T19:41:53.110"/>
    <p1510:client id="{BCA0785D-0C3B-02DA-C398-D7ED821A9C41}" v="2" dt="2019-03-31T19:50:43.113"/>
    <p1510:client id="{019E3D24-DDA8-D8FB-3801-7D2F86B0EA4A}" v="2440" dt="2019-03-31T22:23:37.57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629" y="77"/>
      </p:cViewPr>
      <p:guideLst>
        <p:guide pos="846"/>
        <p:guide pos="6834"/>
        <p:guide orient="horz" pos="504"/>
        <p:guide orient="horz" pos="3816"/>
        <p:guide pos="3840"/>
        <p:guide orient="horz" pos="2160"/>
        <p:guide pos="1209"/>
        <p:guide pos="6471"/>
        <p:guide pos="420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104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105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EMAUD Romain" userId="S::rremaud@sigma.fr::169486fc-0397-4424-a142-50f38526d3e4" providerId="AD" clId="Web-{019E3D24-DDA8-D8FB-3801-7D2F86B0EA4A}"/>
    <pc:docChg chg="addSld modSld sldOrd modSection">
      <pc:chgData name="REMAUD Romain" userId="S::rremaud@sigma.fr::169486fc-0397-4424-a142-50f38526d3e4" providerId="AD" clId="Web-{019E3D24-DDA8-D8FB-3801-7D2F86B0EA4A}" dt="2019-03-31T22:25:04.476" v="2614" actId="1076"/>
      <pc:docMkLst>
        <pc:docMk/>
      </pc:docMkLst>
      <pc:sldChg chg="ord">
        <pc:chgData name="REMAUD Romain" userId="S::rremaud@sigma.fr::169486fc-0397-4424-a142-50f38526d3e4" providerId="AD" clId="Web-{019E3D24-DDA8-D8FB-3801-7D2F86B0EA4A}" dt="2019-03-31T21:35:42.294" v="2024"/>
        <pc:sldMkLst>
          <pc:docMk/>
          <pc:sldMk cId="3450342048" sldId="258"/>
        </pc:sldMkLst>
      </pc:sldChg>
      <pc:sldChg chg="addSp delSp modSp ord">
        <pc:chgData name="REMAUD Romain" userId="S::rremaud@sigma.fr::169486fc-0397-4424-a142-50f38526d3e4" providerId="AD" clId="Web-{019E3D24-DDA8-D8FB-3801-7D2F86B0EA4A}" dt="2019-03-31T20:42:16.704" v="527" actId="1076"/>
        <pc:sldMkLst>
          <pc:docMk/>
          <pc:sldMk cId="2543729753" sldId="259"/>
        </pc:sldMkLst>
        <pc:spChg chg="mod">
          <ac:chgData name="REMAUD Romain" userId="S::rremaud@sigma.fr::169486fc-0397-4424-a142-50f38526d3e4" providerId="AD" clId="Web-{019E3D24-DDA8-D8FB-3801-7D2F86B0EA4A}" dt="2019-03-31T20:36:49.974" v="235" actId="20577"/>
          <ac:spMkLst>
            <pc:docMk/>
            <pc:sldMk cId="2543729753" sldId="259"/>
            <ac:spMk id="4" creationId="{D9063556-7B95-466F-929C-3811BDDCF54A}"/>
          </ac:spMkLst>
        </pc:spChg>
        <pc:spChg chg="mod">
          <ac:chgData name="REMAUD Romain" userId="S::rremaud@sigma.fr::169486fc-0397-4424-a142-50f38526d3e4" providerId="AD" clId="Web-{019E3D24-DDA8-D8FB-3801-7D2F86B0EA4A}" dt="2019-03-31T20:41:41.439" v="520" actId="20577"/>
          <ac:spMkLst>
            <pc:docMk/>
            <pc:sldMk cId="2543729753" sldId="259"/>
            <ac:spMk id="5" creationId="{B247E102-CE02-4BE9-9C76-BD55F7D527E4}"/>
          </ac:spMkLst>
        </pc:spChg>
        <pc:spChg chg="del mod">
          <ac:chgData name="REMAUD Romain" userId="S::rremaud@sigma.fr::169486fc-0397-4424-a142-50f38526d3e4" providerId="AD" clId="Web-{019E3D24-DDA8-D8FB-3801-7D2F86B0EA4A}" dt="2019-03-31T20:36:38.036" v="181"/>
          <ac:spMkLst>
            <pc:docMk/>
            <pc:sldMk cId="2543729753" sldId="259"/>
            <ac:spMk id="6" creationId="{28DA9C59-46FF-4992-8078-F8DD8674AAC7}"/>
          </ac:spMkLst>
        </pc:spChg>
        <pc:spChg chg="del mod">
          <ac:chgData name="REMAUD Romain" userId="S::rremaud@sigma.fr::169486fc-0397-4424-a142-50f38526d3e4" providerId="AD" clId="Web-{019E3D24-DDA8-D8FB-3801-7D2F86B0EA4A}" dt="2019-03-31T20:38:24.894" v="331"/>
          <ac:spMkLst>
            <pc:docMk/>
            <pc:sldMk cId="2543729753" sldId="259"/>
            <ac:spMk id="7" creationId="{0BCAAD90-52E4-4EBF-8039-CB7D9DD2FF0C}"/>
          </ac:spMkLst>
        </pc:spChg>
        <pc:spChg chg="add del mod">
          <ac:chgData name="REMAUD Romain" userId="S::rremaud@sigma.fr::169486fc-0397-4424-a142-50f38526d3e4" providerId="AD" clId="Web-{019E3D24-DDA8-D8FB-3801-7D2F86B0EA4A}" dt="2019-03-31T20:36:07.208" v="169"/>
          <ac:spMkLst>
            <pc:docMk/>
            <pc:sldMk cId="2543729753" sldId="259"/>
            <ac:spMk id="9" creationId="{1351CD19-5B1D-48FB-A3A5-6C0E9AB8E2B6}"/>
          </ac:spMkLst>
        </pc:spChg>
        <pc:spChg chg="add mod">
          <ac:chgData name="REMAUD Romain" userId="S::rremaud@sigma.fr::169486fc-0397-4424-a142-50f38526d3e4" providerId="AD" clId="Web-{019E3D24-DDA8-D8FB-3801-7D2F86B0EA4A}" dt="2019-03-31T20:38:58.925" v="337"/>
          <ac:spMkLst>
            <pc:docMk/>
            <pc:sldMk cId="2543729753" sldId="259"/>
            <ac:spMk id="10" creationId="{7FEDC0B1-B187-4218-A5AC-90C8D67A157E}"/>
          </ac:spMkLst>
        </pc:spChg>
        <pc:spChg chg="del">
          <ac:chgData name="REMAUD Romain" userId="S::rremaud@sigma.fr::169486fc-0397-4424-a142-50f38526d3e4" providerId="AD" clId="Web-{019E3D24-DDA8-D8FB-3801-7D2F86B0EA4A}" dt="2019-03-31T20:38:21.473" v="328"/>
          <ac:spMkLst>
            <pc:docMk/>
            <pc:sldMk cId="2543729753" sldId="259"/>
            <ac:spMk id="12" creationId="{E371E514-B7EB-4B31-9EDE-5EA025DE797F}"/>
          </ac:spMkLst>
        </pc:spChg>
        <pc:picChg chg="add mod">
          <ac:chgData name="REMAUD Romain" userId="S::rremaud@sigma.fr::169486fc-0397-4424-a142-50f38526d3e4" providerId="AD" clId="Web-{019E3D24-DDA8-D8FB-3801-7D2F86B0EA4A}" dt="2019-03-31T20:39:04.519" v="338" actId="1076"/>
          <ac:picMkLst>
            <pc:docMk/>
            <pc:sldMk cId="2543729753" sldId="259"/>
            <ac:picMk id="2" creationId="{94E8AE8D-564F-45A5-822D-D339D0EF121B}"/>
          </ac:picMkLst>
        </pc:picChg>
        <pc:picChg chg="del">
          <ac:chgData name="REMAUD Romain" userId="S::rremaud@sigma.fr::169486fc-0397-4424-a142-50f38526d3e4" providerId="AD" clId="Web-{019E3D24-DDA8-D8FB-3801-7D2F86B0EA4A}" dt="2019-03-31T20:36:03.927" v="167"/>
          <ac:picMkLst>
            <pc:docMk/>
            <pc:sldMk cId="2543729753" sldId="259"/>
            <ac:picMk id="11" creationId="{4DD622E6-9709-4DE1-9BB6-769ACE75D57B}"/>
          </ac:picMkLst>
        </pc:picChg>
        <pc:picChg chg="add mod">
          <ac:chgData name="REMAUD Romain" userId="S::rremaud@sigma.fr::169486fc-0397-4424-a142-50f38526d3e4" providerId="AD" clId="Web-{019E3D24-DDA8-D8FB-3801-7D2F86B0EA4A}" dt="2019-03-31T20:42:16.704" v="527" actId="1076"/>
          <ac:picMkLst>
            <pc:docMk/>
            <pc:sldMk cId="2543729753" sldId="259"/>
            <ac:picMk id="13" creationId="{970513F0-35C6-4C33-8F5E-6FBF0BB20D27}"/>
          </ac:picMkLst>
        </pc:picChg>
      </pc:sldChg>
      <pc:sldChg chg="addSp delSp modSp ord">
        <pc:chgData name="REMAUD Romain" userId="S::rremaud@sigma.fr::169486fc-0397-4424-a142-50f38526d3e4" providerId="AD" clId="Web-{019E3D24-DDA8-D8FB-3801-7D2F86B0EA4A}" dt="2019-03-31T21:56:53.780" v="2556" actId="14100"/>
        <pc:sldMkLst>
          <pc:docMk/>
          <pc:sldMk cId="2150154205" sldId="260"/>
        </pc:sldMkLst>
        <pc:spChg chg="mod">
          <ac:chgData name="REMAUD Romain" userId="S::rremaud@sigma.fr::169486fc-0397-4424-a142-50f38526d3e4" providerId="AD" clId="Web-{019E3D24-DDA8-D8FB-3801-7D2F86B0EA4A}" dt="2019-03-31T21:55:33.125" v="2540" actId="20577"/>
          <ac:spMkLst>
            <pc:docMk/>
            <pc:sldMk cId="2150154205" sldId="260"/>
            <ac:spMk id="4" creationId="{E95AE9DE-E5D7-447B-B8F4-5F4C1CF5AF52}"/>
          </ac:spMkLst>
        </pc:spChg>
        <pc:spChg chg="add mod ord">
          <ac:chgData name="REMAUD Romain" userId="S::rremaud@sigma.fr::169486fc-0397-4424-a142-50f38526d3e4" providerId="AD" clId="Web-{019E3D24-DDA8-D8FB-3801-7D2F86B0EA4A}" dt="2019-03-31T21:56:53.780" v="2556" actId="14100"/>
          <ac:spMkLst>
            <pc:docMk/>
            <pc:sldMk cId="2150154205" sldId="260"/>
            <ac:spMk id="6" creationId="{F21B5104-AD6F-4502-A143-36300B63F235}"/>
          </ac:spMkLst>
        </pc:spChg>
        <pc:spChg chg="add del mod">
          <ac:chgData name="REMAUD Romain" userId="S::rremaud@sigma.fr::169486fc-0397-4424-a142-50f38526d3e4" providerId="AD" clId="Web-{019E3D24-DDA8-D8FB-3801-7D2F86B0EA4A}" dt="2019-03-31T21:54:12.063" v="2508"/>
          <ac:spMkLst>
            <pc:docMk/>
            <pc:sldMk cId="2150154205" sldId="260"/>
            <ac:spMk id="9" creationId="{98124A6D-3E8F-4E00-961F-01314853F448}"/>
          </ac:spMkLst>
        </pc:spChg>
        <pc:picChg chg="add mod">
          <ac:chgData name="REMAUD Romain" userId="S::rremaud@sigma.fr::169486fc-0397-4424-a142-50f38526d3e4" providerId="AD" clId="Web-{019E3D24-DDA8-D8FB-3801-7D2F86B0EA4A}" dt="2019-03-31T21:56:49.999" v="2555"/>
          <ac:picMkLst>
            <pc:docMk/>
            <pc:sldMk cId="2150154205" sldId="260"/>
            <ac:picMk id="2" creationId="{C3304DDC-7B7E-45E2-B291-ECDECC92686D}"/>
          </ac:picMkLst>
        </pc:picChg>
        <pc:picChg chg="del">
          <ac:chgData name="REMAUD Romain" userId="S::rremaud@sigma.fr::169486fc-0397-4424-a142-50f38526d3e4" providerId="AD" clId="Web-{019E3D24-DDA8-D8FB-3801-7D2F86B0EA4A}" dt="2019-03-31T21:54:09.829" v="2507"/>
          <ac:picMkLst>
            <pc:docMk/>
            <pc:sldMk cId="2150154205" sldId="260"/>
            <ac:picMk id="17" creationId="{C0C6760F-59F6-447D-8E98-DFC41CE2E39C}"/>
          </ac:picMkLst>
        </pc:picChg>
      </pc:sldChg>
      <pc:sldChg chg="ord">
        <pc:chgData name="REMAUD Romain" userId="S::rremaud@sigma.fr::169486fc-0397-4424-a142-50f38526d3e4" providerId="AD" clId="Web-{019E3D24-DDA8-D8FB-3801-7D2F86B0EA4A}" dt="2019-03-31T21:35:42.294" v="2023"/>
        <pc:sldMkLst>
          <pc:docMk/>
          <pc:sldMk cId="645648251" sldId="261"/>
        </pc:sldMkLst>
      </pc:sldChg>
      <pc:sldChg chg="addSp delSp modSp ord">
        <pc:chgData name="REMAUD Romain" userId="S::rremaud@sigma.fr::169486fc-0397-4424-a142-50f38526d3e4" providerId="AD" clId="Web-{019E3D24-DDA8-D8FB-3801-7D2F86B0EA4A}" dt="2019-03-31T21:42:43.633" v="2368" actId="1076"/>
        <pc:sldMkLst>
          <pc:docMk/>
          <pc:sldMk cId="3177906290" sldId="267"/>
        </pc:sldMkLst>
        <pc:spChg chg="mod">
          <ac:chgData name="REMAUD Romain" userId="S::rremaud@sigma.fr::169486fc-0397-4424-a142-50f38526d3e4" providerId="AD" clId="Web-{019E3D24-DDA8-D8FB-3801-7D2F86B0EA4A}" dt="2019-03-31T21:42:43.477" v="2357" actId="1076"/>
          <ac:spMkLst>
            <pc:docMk/>
            <pc:sldMk cId="3177906290" sldId="267"/>
            <ac:spMk id="2" creationId="{27FD469C-CBD2-4240-BE68-E05528D4CA48}"/>
          </ac:spMkLst>
        </pc:spChg>
        <pc:spChg chg="add mod">
          <ac:chgData name="REMAUD Romain" userId="S::rremaud@sigma.fr::169486fc-0397-4424-a142-50f38526d3e4" providerId="AD" clId="Web-{019E3D24-DDA8-D8FB-3801-7D2F86B0EA4A}" dt="2019-03-31T21:42:43.602" v="2366" actId="1076"/>
          <ac:spMkLst>
            <pc:docMk/>
            <pc:sldMk cId="3177906290" sldId="267"/>
            <ac:spMk id="3" creationId="{7913E63B-2B35-4501-B500-13B760DBEAE4}"/>
          </ac:spMkLst>
        </pc:spChg>
        <pc:spChg chg="add mod">
          <ac:chgData name="REMAUD Romain" userId="S::rremaud@sigma.fr::169486fc-0397-4424-a142-50f38526d3e4" providerId="AD" clId="Web-{019E3D24-DDA8-D8FB-3801-7D2F86B0EA4A}" dt="2019-03-31T21:42:43.618" v="2367" actId="1076"/>
          <ac:spMkLst>
            <pc:docMk/>
            <pc:sldMk cId="3177906290" sldId="267"/>
            <ac:spMk id="4" creationId="{80F99D20-BED7-4BBB-9196-652B043CD495}"/>
          </ac:spMkLst>
        </pc:spChg>
        <pc:spChg chg="add mod">
          <ac:chgData name="REMAUD Romain" userId="S::rremaud@sigma.fr::169486fc-0397-4424-a142-50f38526d3e4" providerId="AD" clId="Web-{019E3D24-DDA8-D8FB-3801-7D2F86B0EA4A}" dt="2019-03-31T21:42:43.633" v="2368" actId="1076"/>
          <ac:spMkLst>
            <pc:docMk/>
            <pc:sldMk cId="3177906290" sldId="267"/>
            <ac:spMk id="5" creationId="{CA64CFDA-D357-4548-8A59-221E3ED5032D}"/>
          </ac:spMkLst>
        </pc:spChg>
        <pc:spChg chg="add mod ord">
          <ac:chgData name="REMAUD Romain" userId="S::rremaud@sigma.fr::169486fc-0397-4424-a142-50f38526d3e4" providerId="AD" clId="Web-{019E3D24-DDA8-D8FB-3801-7D2F86B0EA4A}" dt="2019-03-31T21:42:43.461" v="2356" actId="1076"/>
          <ac:spMkLst>
            <pc:docMk/>
            <pc:sldMk cId="3177906290" sldId="267"/>
            <ac:spMk id="6" creationId="{FF889C21-EB32-4E4A-A5A2-6348C2D5B1ED}"/>
          </ac:spMkLst>
        </pc:spChg>
        <pc:spChg chg="add del">
          <ac:chgData name="REMAUD Romain" userId="S::rremaud@sigma.fr::169486fc-0397-4424-a142-50f38526d3e4" providerId="AD" clId="Web-{019E3D24-DDA8-D8FB-3801-7D2F86B0EA4A}" dt="2019-03-31T21:10:57.326" v="1312"/>
          <ac:spMkLst>
            <pc:docMk/>
            <pc:sldMk cId="3177906290" sldId="267"/>
            <ac:spMk id="7" creationId="{61F9C5E3-A0BF-4387-BDFF-C9E4F20DF9C0}"/>
          </ac:spMkLst>
        </pc:spChg>
        <pc:spChg chg="add del">
          <ac:chgData name="REMAUD Romain" userId="S::rremaud@sigma.fr::169486fc-0397-4424-a142-50f38526d3e4" providerId="AD" clId="Web-{019E3D24-DDA8-D8FB-3801-7D2F86B0EA4A}" dt="2019-03-31T21:10:57.326" v="1311"/>
          <ac:spMkLst>
            <pc:docMk/>
            <pc:sldMk cId="3177906290" sldId="267"/>
            <ac:spMk id="8" creationId="{068A8A56-E389-4B29-B658-B794CB8DE822}"/>
          </ac:spMkLst>
        </pc:spChg>
        <pc:spChg chg="add del">
          <ac:chgData name="REMAUD Romain" userId="S::rremaud@sigma.fr::169486fc-0397-4424-a142-50f38526d3e4" providerId="AD" clId="Web-{019E3D24-DDA8-D8FB-3801-7D2F86B0EA4A}" dt="2019-03-31T21:10:57.326" v="1310"/>
          <ac:spMkLst>
            <pc:docMk/>
            <pc:sldMk cId="3177906290" sldId="267"/>
            <ac:spMk id="9" creationId="{E6689E42-B5FD-4B96-A9FC-65CFFE2850AC}"/>
          </ac:spMkLst>
        </pc:spChg>
        <pc:spChg chg="add mod">
          <ac:chgData name="REMAUD Romain" userId="S::rremaud@sigma.fr::169486fc-0397-4424-a142-50f38526d3e4" providerId="AD" clId="Web-{019E3D24-DDA8-D8FB-3801-7D2F86B0EA4A}" dt="2019-03-31T21:42:35.774" v="2326" actId="20577"/>
          <ac:spMkLst>
            <pc:docMk/>
            <pc:sldMk cId="3177906290" sldId="267"/>
            <ac:spMk id="10" creationId="{90D75494-4749-4D1D-9F33-C65C11DD1074}"/>
          </ac:spMkLst>
        </pc:spChg>
        <pc:spChg chg="mod">
          <ac:chgData name="REMAUD Romain" userId="S::rremaud@sigma.fr::169486fc-0397-4424-a142-50f38526d3e4" providerId="AD" clId="Web-{019E3D24-DDA8-D8FB-3801-7D2F86B0EA4A}" dt="2019-03-31T21:42:43.493" v="2358" actId="1076"/>
          <ac:spMkLst>
            <pc:docMk/>
            <pc:sldMk cId="3177906290" sldId="267"/>
            <ac:spMk id="12" creationId="{7F16C5F8-9436-4EB3-9AAF-B33C58291D95}"/>
          </ac:spMkLst>
        </pc:spChg>
        <pc:spChg chg="mod">
          <ac:chgData name="REMAUD Romain" userId="S::rremaud@sigma.fr::169486fc-0397-4424-a142-50f38526d3e4" providerId="AD" clId="Web-{019E3D24-DDA8-D8FB-3801-7D2F86B0EA4A}" dt="2019-03-31T21:42:43.508" v="2359" actId="1076"/>
          <ac:spMkLst>
            <pc:docMk/>
            <pc:sldMk cId="3177906290" sldId="267"/>
            <ac:spMk id="13" creationId="{493C48F4-8701-45AB-A966-D246CFA44C43}"/>
          </ac:spMkLst>
        </pc:spChg>
        <pc:spChg chg="mod">
          <ac:chgData name="REMAUD Romain" userId="S::rremaud@sigma.fr::169486fc-0397-4424-a142-50f38526d3e4" providerId="AD" clId="Web-{019E3D24-DDA8-D8FB-3801-7D2F86B0EA4A}" dt="2019-03-31T21:42:43.508" v="2360" actId="1076"/>
          <ac:spMkLst>
            <pc:docMk/>
            <pc:sldMk cId="3177906290" sldId="267"/>
            <ac:spMk id="14" creationId="{4D5DA5E9-7438-4C1D-8A34-0F075881A0A0}"/>
          </ac:spMkLst>
        </pc:spChg>
        <pc:spChg chg="mod">
          <ac:chgData name="REMAUD Romain" userId="S::rremaud@sigma.fr::169486fc-0397-4424-a142-50f38526d3e4" providerId="AD" clId="Web-{019E3D24-DDA8-D8FB-3801-7D2F86B0EA4A}" dt="2019-03-31T21:42:43.540" v="2361" actId="1076"/>
          <ac:spMkLst>
            <pc:docMk/>
            <pc:sldMk cId="3177906290" sldId="267"/>
            <ac:spMk id="17" creationId="{7B21B9F1-08DB-4173-8974-E4B7CCBC4175}"/>
          </ac:spMkLst>
        </pc:spChg>
        <pc:spChg chg="mod">
          <ac:chgData name="REMAUD Romain" userId="S::rremaud@sigma.fr::169486fc-0397-4424-a142-50f38526d3e4" providerId="AD" clId="Web-{019E3D24-DDA8-D8FB-3801-7D2F86B0EA4A}" dt="2019-03-31T21:42:43.540" v="2362" actId="1076"/>
          <ac:spMkLst>
            <pc:docMk/>
            <pc:sldMk cId="3177906290" sldId="267"/>
            <ac:spMk id="20" creationId="{94CCE3AE-35B4-4B33-A641-D04AC5B732DA}"/>
          </ac:spMkLst>
        </pc:spChg>
        <pc:spChg chg="mod">
          <ac:chgData name="REMAUD Romain" userId="S::rremaud@sigma.fr::169486fc-0397-4424-a142-50f38526d3e4" providerId="AD" clId="Web-{019E3D24-DDA8-D8FB-3801-7D2F86B0EA4A}" dt="2019-03-31T21:42:43.555" v="2363" actId="1076"/>
          <ac:spMkLst>
            <pc:docMk/>
            <pc:sldMk cId="3177906290" sldId="267"/>
            <ac:spMk id="21" creationId="{CFCA54CE-E864-4AB2-A1BF-96EC03715ACC}"/>
          </ac:spMkLst>
        </pc:spChg>
        <pc:spChg chg="mod">
          <ac:chgData name="REMAUD Romain" userId="S::rremaud@sigma.fr::169486fc-0397-4424-a142-50f38526d3e4" providerId="AD" clId="Web-{019E3D24-DDA8-D8FB-3801-7D2F86B0EA4A}" dt="2019-03-31T21:42:43.571" v="2364" actId="1076"/>
          <ac:spMkLst>
            <pc:docMk/>
            <pc:sldMk cId="3177906290" sldId="267"/>
            <ac:spMk id="22" creationId="{C00B602E-21FC-4A97-BA8F-2684CE35E251}"/>
          </ac:spMkLst>
        </pc:spChg>
        <pc:spChg chg="mod">
          <ac:chgData name="REMAUD Romain" userId="S::rremaud@sigma.fr::169486fc-0397-4424-a142-50f38526d3e4" providerId="AD" clId="Web-{019E3D24-DDA8-D8FB-3801-7D2F86B0EA4A}" dt="2019-03-31T21:42:43.586" v="2365" actId="1076"/>
          <ac:spMkLst>
            <pc:docMk/>
            <pc:sldMk cId="3177906290" sldId="267"/>
            <ac:spMk id="23" creationId="{EB67CD7E-E950-4271-83AB-5DE84BF86A2A}"/>
          </ac:spMkLst>
        </pc:spChg>
        <pc:spChg chg="add mod ord">
          <ac:chgData name="REMAUD Romain" userId="S::rremaud@sigma.fr::169486fc-0397-4424-a142-50f38526d3e4" providerId="AD" clId="Web-{019E3D24-DDA8-D8FB-3801-7D2F86B0EA4A}" dt="2019-03-31T21:42:43.446" v="2355" actId="1076"/>
          <ac:spMkLst>
            <pc:docMk/>
            <pc:sldMk cId="3177906290" sldId="267"/>
            <ac:spMk id="30" creationId="{D8AAF47B-F35A-495B-9BDE-60E80B509712}"/>
          </ac:spMkLst>
        </pc:spChg>
        <pc:spChg chg="add mod ord">
          <ac:chgData name="REMAUD Romain" userId="S::rremaud@sigma.fr::169486fc-0397-4424-a142-50f38526d3e4" providerId="AD" clId="Web-{019E3D24-DDA8-D8FB-3801-7D2F86B0EA4A}" dt="2019-03-31T21:42:43.430" v="2354" actId="1076"/>
          <ac:spMkLst>
            <pc:docMk/>
            <pc:sldMk cId="3177906290" sldId="267"/>
            <ac:spMk id="31" creationId="{FD8DDB8D-39F8-4ED2-BE0D-F03CF663D934}"/>
          </ac:spMkLst>
        </pc:spChg>
        <pc:picChg chg="del">
          <ac:chgData name="REMAUD Romain" userId="S::rremaud@sigma.fr::169486fc-0397-4424-a142-50f38526d3e4" providerId="AD" clId="Web-{019E3D24-DDA8-D8FB-3801-7D2F86B0EA4A}" dt="2019-03-31T21:42:13.806" v="2286"/>
          <ac:picMkLst>
            <pc:docMk/>
            <pc:sldMk cId="3177906290" sldId="267"/>
            <ac:picMk id="24" creationId="{2C8EA64F-C26E-4232-8932-72B8136C27CC}"/>
          </ac:picMkLst>
        </pc:picChg>
        <pc:picChg chg="del">
          <ac:chgData name="REMAUD Romain" userId="S::rremaud@sigma.fr::169486fc-0397-4424-a142-50f38526d3e4" providerId="AD" clId="Web-{019E3D24-DDA8-D8FB-3801-7D2F86B0EA4A}" dt="2019-03-31T21:08:26.734" v="1258"/>
          <ac:picMkLst>
            <pc:docMk/>
            <pc:sldMk cId="3177906290" sldId="267"/>
            <ac:picMk id="25" creationId="{7E325347-5315-4866-8541-5825E06510FB}"/>
          </ac:picMkLst>
        </pc:picChg>
        <pc:picChg chg="del">
          <ac:chgData name="REMAUD Romain" userId="S::rremaud@sigma.fr::169486fc-0397-4424-a142-50f38526d3e4" providerId="AD" clId="Web-{019E3D24-DDA8-D8FB-3801-7D2F86B0EA4A}" dt="2019-03-31T21:42:13.790" v="2285"/>
          <ac:picMkLst>
            <pc:docMk/>
            <pc:sldMk cId="3177906290" sldId="267"/>
            <ac:picMk id="26" creationId="{3992DD57-C70C-4DE6-A05D-996AD132001D}"/>
          </ac:picMkLst>
        </pc:picChg>
      </pc:sldChg>
      <pc:sldChg chg="addSp delSp modSp ord">
        <pc:chgData name="REMAUD Romain" userId="S::rremaud@sigma.fr::169486fc-0397-4424-a142-50f38526d3e4" providerId="AD" clId="Web-{019E3D24-DDA8-D8FB-3801-7D2F86B0EA4A}" dt="2019-03-31T21:31:56.703" v="2022" actId="1076"/>
        <pc:sldMkLst>
          <pc:docMk/>
          <pc:sldMk cId="2328692795" sldId="268"/>
        </pc:sldMkLst>
        <pc:spChg chg="del mod">
          <ac:chgData name="REMAUD Romain" userId="S::rremaud@sigma.fr::169486fc-0397-4424-a142-50f38526d3e4" providerId="AD" clId="Web-{019E3D24-DDA8-D8FB-3801-7D2F86B0EA4A}" dt="2019-03-31T21:28:57.283" v="1972"/>
          <ac:spMkLst>
            <pc:docMk/>
            <pc:sldMk cId="2328692795" sldId="268"/>
            <ac:spMk id="2" creationId="{27FD469C-CBD2-4240-BE68-E05528D4CA48}"/>
          </ac:spMkLst>
        </pc:spChg>
        <pc:spChg chg="add mod">
          <ac:chgData name="REMAUD Romain" userId="S::rremaud@sigma.fr::169486fc-0397-4424-a142-50f38526d3e4" providerId="AD" clId="Web-{019E3D24-DDA8-D8FB-3801-7D2F86B0EA4A}" dt="2019-03-31T21:24:55.348" v="1816" actId="14100"/>
          <ac:spMkLst>
            <pc:docMk/>
            <pc:sldMk cId="2328692795" sldId="268"/>
            <ac:spMk id="3" creationId="{7AD2570E-C1BC-4244-9740-554560BEFC23}"/>
          </ac:spMkLst>
        </pc:spChg>
        <pc:spChg chg="add mod ord">
          <ac:chgData name="REMAUD Romain" userId="S::rremaud@sigma.fr::169486fc-0397-4424-a142-50f38526d3e4" providerId="AD" clId="Web-{019E3D24-DDA8-D8FB-3801-7D2F86B0EA4A}" dt="2019-03-31T21:31:50.062" v="2015" actId="1076"/>
          <ac:spMkLst>
            <pc:docMk/>
            <pc:sldMk cId="2328692795" sldId="268"/>
            <ac:spMk id="4" creationId="{6F6FD52D-962F-46BC-A570-5CB2DDF4743D}"/>
          </ac:spMkLst>
        </pc:spChg>
        <pc:spChg chg="add mod ord">
          <ac:chgData name="REMAUD Romain" userId="S::rremaud@sigma.fr::169486fc-0397-4424-a142-50f38526d3e4" providerId="AD" clId="Web-{019E3D24-DDA8-D8FB-3801-7D2F86B0EA4A}" dt="2019-03-31T21:31:56.687" v="2019" actId="1076"/>
          <ac:spMkLst>
            <pc:docMk/>
            <pc:sldMk cId="2328692795" sldId="268"/>
            <ac:spMk id="5" creationId="{3AAF2DBB-0AF5-4FE6-A9A7-ABF585C2F3AA}"/>
          </ac:spMkLst>
        </pc:spChg>
        <pc:spChg chg="mod">
          <ac:chgData name="REMAUD Romain" userId="S::rremaud@sigma.fr::169486fc-0397-4424-a142-50f38526d3e4" providerId="AD" clId="Web-{019E3D24-DDA8-D8FB-3801-7D2F86B0EA4A}" dt="2019-03-31T21:31:50.094" v="2018" actId="1076"/>
          <ac:spMkLst>
            <pc:docMk/>
            <pc:sldMk cId="2328692795" sldId="268"/>
            <ac:spMk id="14" creationId="{4D5DA5E9-7438-4C1D-8A34-0F075881A0A0}"/>
          </ac:spMkLst>
        </pc:spChg>
        <pc:spChg chg="add mod ord">
          <ac:chgData name="REMAUD Romain" userId="S::rremaud@sigma.fr::169486fc-0397-4424-a142-50f38526d3e4" providerId="AD" clId="Web-{019E3D24-DDA8-D8FB-3801-7D2F86B0EA4A}" dt="2019-03-31T21:31:56.703" v="2021" actId="1076"/>
          <ac:spMkLst>
            <pc:docMk/>
            <pc:sldMk cId="2328692795" sldId="268"/>
            <ac:spMk id="26" creationId="{C012A066-2BFA-4F06-88B4-BB7E41B11B7D}"/>
          </ac:spMkLst>
        </pc:spChg>
        <pc:spChg chg="add mod ord">
          <ac:chgData name="REMAUD Romain" userId="S::rremaud@sigma.fr::169486fc-0397-4424-a142-50f38526d3e4" providerId="AD" clId="Web-{019E3D24-DDA8-D8FB-3801-7D2F86B0EA4A}" dt="2019-03-31T21:31:50.047" v="2013" actId="1076"/>
          <ac:spMkLst>
            <pc:docMk/>
            <pc:sldMk cId="2328692795" sldId="268"/>
            <ac:spMk id="27" creationId="{E2ED7714-E3A3-4A16-AFDC-BAD56D5EE0DB}"/>
          </ac:spMkLst>
        </pc:spChg>
        <pc:spChg chg="add mod ord">
          <ac:chgData name="REMAUD Romain" userId="S::rremaud@sigma.fr::169486fc-0397-4424-a142-50f38526d3e4" providerId="AD" clId="Web-{019E3D24-DDA8-D8FB-3801-7D2F86B0EA4A}" dt="2019-03-31T21:31:50.078" v="2017" actId="1076"/>
          <ac:spMkLst>
            <pc:docMk/>
            <pc:sldMk cId="2328692795" sldId="268"/>
            <ac:spMk id="28" creationId="{A9AECD9C-4F89-4AEF-A734-2D2E97FC83BD}"/>
          </ac:spMkLst>
        </pc:spChg>
        <pc:spChg chg="del">
          <ac:chgData name="REMAUD Romain" userId="S::rremaud@sigma.fr::169486fc-0397-4424-a142-50f38526d3e4" providerId="AD" clId="Web-{019E3D24-DDA8-D8FB-3801-7D2F86B0EA4A}" dt="2019-03-31T21:23:07.928" v="1719"/>
          <ac:spMkLst>
            <pc:docMk/>
            <pc:sldMk cId="2328692795" sldId="268"/>
            <ac:spMk id="32" creationId="{14493352-36BD-4A8C-9D9B-4EFC4D914861}"/>
          </ac:spMkLst>
        </pc:spChg>
        <pc:spChg chg="del mod">
          <ac:chgData name="REMAUD Romain" userId="S::rremaud@sigma.fr::169486fc-0397-4424-a142-50f38526d3e4" providerId="AD" clId="Web-{019E3D24-DDA8-D8FB-3801-7D2F86B0EA4A}" dt="2019-03-31T21:28:25.049" v="1963"/>
          <ac:spMkLst>
            <pc:docMk/>
            <pc:sldMk cId="2328692795" sldId="268"/>
            <ac:spMk id="34" creationId="{EA0E3999-A88E-4243-86F0-19D247FE632D}"/>
          </ac:spMkLst>
        </pc:spChg>
        <pc:spChg chg="mod">
          <ac:chgData name="REMAUD Romain" userId="S::rremaud@sigma.fr::169486fc-0397-4424-a142-50f38526d3e4" providerId="AD" clId="Web-{019E3D24-DDA8-D8FB-3801-7D2F86B0EA4A}" dt="2019-03-31T21:31:56.703" v="2022" actId="1076"/>
          <ac:spMkLst>
            <pc:docMk/>
            <pc:sldMk cId="2328692795" sldId="268"/>
            <ac:spMk id="35" creationId="{100242F5-3C4C-4190-AA17-FAD68F4FADF5}"/>
          </ac:spMkLst>
        </pc:spChg>
        <pc:spChg chg="del">
          <ac:chgData name="REMAUD Romain" userId="S::rremaud@sigma.fr::169486fc-0397-4424-a142-50f38526d3e4" providerId="AD" clId="Web-{019E3D24-DDA8-D8FB-3801-7D2F86B0EA4A}" dt="2019-03-31T21:23:07.928" v="1718"/>
          <ac:spMkLst>
            <pc:docMk/>
            <pc:sldMk cId="2328692795" sldId="268"/>
            <ac:spMk id="36" creationId="{74BD5DEA-7A05-435B-A0F3-E69E4E67B4DD}"/>
          </ac:spMkLst>
        </pc:spChg>
        <pc:spChg chg="del mod">
          <ac:chgData name="REMAUD Romain" userId="S::rremaud@sigma.fr::169486fc-0397-4424-a142-50f38526d3e4" providerId="AD" clId="Web-{019E3D24-DDA8-D8FB-3801-7D2F86B0EA4A}" dt="2019-03-31T21:28:25.049" v="1962"/>
          <ac:spMkLst>
            <pc:docMk/>
            <pc:sldMk cId="2328692795" sldId="268"/>
            <ac:spMk id="38" creationId="{09AF9EC3-6524-4DA7-A28D-10C323F438B9}"/>
          </ac:spMkLst>
        </pc:spChg>
        <pc:spChg chg="mod">
          <ac:chgData name="REMAUD Romain" userId="S::rremaud@sigma.fr::169486fc-0397-4424-a142-50f38526d3e4" providerId="AD" clId="Web-{019E3D24-DDA8-D8FB-3801-7D2F86B0EA4A}" dt="2019-03-31T21:31:50.062" v="2014" actId="1076"/>
          <ac:spMkLst>
            <pc:docMk/>
            <pc:sldMk cId="2328692795" sldId="268"/>
            <ac:spMk id="39" creationId="{DC8D6CC8-CE98-4EE2-A6AF-AC6D91AE8860}"/>
          </ac:spMkLst>
        </pc:spChg>
        <pc:spChg chg="del">
          <ac:chgData name="REMAUD Romain" userId="S::rremaud@sigma.fr::169486fc-0397-4424-a142-50f38526d3e4" providerId="AD" clId="Web-{019E3D24-DDA8-D8FB-3801-7D2F86B0EA4A}" dt="2019-03-31T21:23:07.928" v="1717"/>
          <ac:spMkLst>
            <pc:docMk/>
            <pc:sldMk cId="2328692795" sldId="268"/>
            <ac:spMk id="40" creationId="{68240234-5B98-4B7D-B388-5DF535851BF9}"/>
          </ac:spMkLst>
        </pc:spChg>
        <pc:spChg chg="del">
          <ac:chgData name="REMAUD Romain" userId="S::rremaud@sigma.fr::169486fc-0397-4424-a142-50f38526d3e4" providerId="AD" clId="Web-{019E3D24-DDA8-D8FB-3801-7D2F86B0EA4A}" dt="2019-03-31T21:23:12.506" v="1720"/>
          <ac:spMkLst>
            <pc:docMk/>
            <pc:sldMk cId="2328692795" sldId="268"/>
            <ac:spMk id="42" creationId="{3ACFD70C-9766-4BCF-BD66-9AD7269FC79C}"/>
          </ac:spMkLst>
        </pc:spChg>
        <pc:spChg chg="del mod">
          <ac:chgData name="REMAUD Romain" userId="S::rremaud@sigma.fr::169486fc-0397-4424-a142-50f38526d3e4" providerId="AD" clId="Web-{019E3D24-DDA8-D8FB-3801-7D2F86B0EA4A}" dt="2019-03-31T21:23:14.209" v="1724"/>
          <ac:spMkLst>
            <pc:docMk/>
            <pc:sldMk cId="2328692795" sldId="268"/>
            <ac:spMk id="43" creationId="{EC8CAA22-948A-49F4-966A-568F2B37D4FE}"/>
          </ac:spMkLst>
        </pc:spChg>
        <pc:spChg chg="del">
          <ac:chgData name="REMAUD Romain" userId="S::rremaud@sigma.fr::169486fc-0397-4424-a142-50f38526d3e4" providerId="AD" clId="Web-{019E3D24-DDA8-D8FB-3801-7D2F86B0EA4A}" dt="2019-03-31T21:23:07.912" v="1716"/>
          <ac:spMkLst>
            <pc:docMk/>
            <pc:sldMk cId="2328692795" sldId="268"/>
            <ac:spMk id="44" creationId="{CFA9367C-BCC7-4CA8-B564-C5BA6EFDFCF6}"/>
          </ac:spMkLst>
        </pc:spChg>
        <pc:spChg chg="del mod">
          <ac:chgData name="REMAUD Romain" userId="S::rremaud@sigma.fr::169486fc-0397-4424-a142-50f38526d3e4" providerId="AD" clId="Web-{019E3D24-DDA8-D8FB-3801-7D2F86B0EA4A}" dt="2019-03-31T21:28:05.752" v="1945"/>
          <ac:spMkLst>
            <pc:docMk/>
            <pc:sldMk cId="2328692795" sldId="268"/>
            <ac:spMk id="46" creationId="{10D13352-194B-4025-A540-96418CA3CF34}"/>
          </ac:spMkLst>
        </pc:spChg>
        <pc:spChg chg="mod">
          <ac:chgData name="REMAUD Romain" userId="S::rremaud@sigma.fr::169486fc-0397-4424-a142-50f38526d3e4" providerId="AD" clId="Web-{019E3D24-DDA8-D8FB-3801-7D2F86B0EA4A}" dt="2019-03-31T21:31:56.687" v="2020" actId="1076"/>
          <ac:spMkLst>
            <pc:docMk/>
            <pc:sldMk cId="2328692795" sldId="268"/>
            <ac:spMk id="47" creationId="{38F862CD-5B36-4861-AB2B-DDFC78541036}"/>
          </ac:spMkLst>
        </pc:spChg>
        <pc:spChg chg="del">
          <ac:chgData name="REMAUD Romain" userId="S::rremaud@sigma.fr::169486fc-0397-4424-a142-50f38526d3e4" providerId="AD" clId="Web-{019E3D24-DDA8-D8FB-3801-7D2F86B0EA4A}" dt="2019-03-31T21:23:07.912" v="1715"/>
          <ac:spMkLst>
            <pc:docMk/>
            <pc:sldMk cId="2328692795" sldId="268"/>
            <ac:spMk id="48" creationId="{3315A551-56DF-4594-AB54-8050E4260E3A}"/>
          </ac:spMkLst>
        </pc:spChg>
        <pc:spChg chg="del mod">
          <ac:chgData name="REMAUD Romain" userId="S::rremaud@sigma.fr::169486fc-0397-4424-a142-50f38526d3e4" providerId="AD" clId="Web-{019E3D24-DDA8-D8FB-3801-7D2F86B0EA4A}" dt="2019-03-31T21:27:37.987" v="1939"/>
          <ac:spMkLst>
            <pc:docMk/>
            <pc:sldMk cId="2328692795" sldId="268"/>
            <ac:spMk id="50" creationId="{7D74D3CF-2BB2-4EF5-8FB2-433C1A10B5A3}"/>
          </ac:spMkLst>
        </pc:spChg>
        <pc:spChg chg="mod">
          <ac:chgData name="REMAUD Romain" userId="S::rremaud@sigma.fr::169486fc-0397-4424-a142-50f38526d3e4" providerId="AD" clId="Web-{019E3D24-DDA8-D8FB-3801-7D2F86B0EA4A}" dt="2019-03-31T21:31:50.078" v="2016" actId="1076"/>
          <ac:spMkLst>
            <pc:docMk/>
            <pc:sldMk cId="2328692795" sldId="268"/>
            <ac:spMk id="51" creationId="{C6ABC405-428F-408E-8595-172CE79AE6B3}"/>
          </ac:spMkLst>
        </pc:spChg>
        <pc:spChg chg="del">
          <ac:chgData name="REMAUD Romain" userId="S::rremaud@sigma.fr::169486fc-0397-4424-a142-50f38526d3e4" providerId="AD" clId="Web-{019E3D24-DDA8-D8FB-3801-7D2F86B0EA4A}" dt="2019-03-31T21:23:07.912" v="1714"/>
          <ac:spMkLst>
            <pc:docMk/>
            <pc:sldMk cId="2328692795" sldId="268"/>
            <ac:spMk id="52" creationId="{F708EF1C-09AF-4842-83E7-962720BC5CE5}"/>
          </ac:spMkLst>
        </pc:spChg>
      </pc:sldChg>
      <pc:sldChg chg="addSp delSp modSp ord">
        <pc:chgData name="REMAUD Romain" userId="S::rremaud@sigma.fr::169486fc-0397-4424-a142-50f38526d3e4" providerId="AD" clId="Web-{019E3D24-DDA8-D8FB-3801-7D2F86B0EA4A}" dt="2019-03-31T21:49:59.504" v="2493" actId="20577"/>
        <pc:sldMkLst>
          <pc:docMk/>
          <pc:sldMk cId="3429382563" sldId="277"/>
        </pc:sldMkLst>
        <pc:spChg chg="add mod">
          <ac:chgData name="REMAUD Romain" userId="S::rremaud@sigma.fr::169486fc-0397-4424-a142-50f38526d3e4" providerId="AD" clId="Web-{019E3D24-DDA8-D8FB-3801-7D2F86B0EA4A}" dt="2019-03-31T21:46:53.209" v="2416" actId="14100"/>
          <ac:spMkLst>
            <pc:docMk/>
            <pc:sldMk cId="3429382563" sldId="277"/>
            <ac:spMk id="2" creationId="{18A61843-EEBE-40F3-893C-92AFF7F8BDA4}"/>
          </ac:spMkLst>
        </pc:spChg>
        <pc:spChg chg="add mod">
          <ac:chgData name="REMAUD Romain" userId="S::rremaud@sigma.fr::169486fc-0397-4424-a142-50f38526d3e4" providerId="AD" clId="Web-{019E3D24-DDA8-D8FB-3801-7D2F86B0EA4A}" dt="2019-03-31T21:47:01.787" v="2418"/>
          <ac:spMkLst>
            <pc:docMk/>
            <pc:sldMk cId="3429382563" sldId="277"/>
            <ac:spMk id="3" creationId="{127F4710-594D-4309-B552-9971E4127FF3}"/>
          </ac:spMkLst>
        </pc:spChg>
        <pc:spChg chg="mod">
          <ac:chgData name="REMAUD Romain" userId="S::rremaud@sigma.fr::169486fc-0397-4424-a142-50f38526d3e4" providerId="AD" clId="Web-{019E3D24-DDA8-D8FB-3801-7D2F86B0EA4A}" dt="2019-03-31T21:40:04.369" v="2174" actId="20577"/>
          <ac:spMkLst>
            <pc:docMk/>
            <pc:sldMk cId="3429382563" sldId="277"/>
            <ac:spMk id="4" creationId="{D9063556-7B95-466F-929C-3811BDDCF54A}"/>
          </ac:spMkLst>
        </pc:spChg>
        <pc:spChg chg="mod">
          <ac:chgData name="REMAUD Romain" userId="S::rremaud@sigma.fr::169486fc-0397-4424-a142-50f38526d3e4" providerId="AD" clId="Web-{019E3D24-DDA8-D8FB-3801-7D2F86B0EA4A}" dt="2019-03-31T21:49:59.504" v="2493" actId="20577"/>
          <ac:spMkLst>
            <pc:docMk/>
            <pc:sldMk cId="3429382563" sldId="277"/>
            <ac:spMk id="5" creationId="{B247E102-CE02-4BE9-9C76-BD55F7D527E4}"/>
          </ac:spMkLst>
        </pc:spChg>
        <pc:spChg chg="mod">
          <ac:chgData name="REMAUD Romain" userId="S::rremaud@sigma.fr::169486fc-0397-4424-a142-50f38526d3e4" providerId="AD" clId="Web-{019E3D24-DDA8-D8FB-3801-7D2F86B0EA4A}" dt="2019-03-31T21:40:12.635" v="2193" actId="20577"/>
          <ac:spMkLst>
            <pc:docMk/>
            <pc:sldMk cId="3429382563" sldId="277"/>
            <ac:spMk id="6" creationId="{A4F9CF25-9D7D-4EE6-BC79-7DE7F7288349}"/>
          </ac:spMkLst>
        </pc:spChg>
        <pc:spChg chg="mod">
          <ac:chgData name="REMAUD Romain" userId="S::rremaud@sigma.fr::169486fc-0397-4424-a142-50f38526d3e4" providerId="AD" clId="Web-{019E3D24-DDA8-D8FB-3801-7D2F86B0EA4A}" dt="2019-03-31T21:48:55.692" v="2460"/>
          <ac:spMkLst>
            <pc:docMk/>
            <pc:sldMk cId="3429382563" sldId="277"/>
            <ac:spMk id="7" creationId="{1C507BF8-B5B8-48B0-BE31-9193F9A65367}"/>
          </ac:spMkLst>
        </pc:spChg>
        <pc:spChg chg="add del mod">
          <ac:chgData name="REMAUD Romain" userId="S::rremaud@sigma.fr::169486fc-0397-4424-a142-50f38526d3e4" providerId="AD" clId="Web-{019E3D24-DDA8-D8FB-3801-7D2F86B0EA4A}" dt="2019-03-31T21:46:08.053" v="2403"/>
          <ac:spMkLst>
            <pc:docMk/>
            <pc:sldMk cId="3429382563" sldId="277"/>
            <ac:spMk id="8" creationId="{AE9F506E-2C06-4944-A16B-CF2CFC29D6B6}"/>
          </ac:spMkLst>
        </pc:spChg>
        <pc:spChg chg="mod">
          <ac:chgData name="REMAUD Romain" userId="S::rremaud@sigma.fr::169486fc-0397-4424-a142-50f38526d3e4" providerId="AD" clId="Web-{019E3D24-DDA8-D8FB-3801-7D2F86B0EA4A}" dt="2019-03-31T21:41:06.556" v="2251" actId="20577"/>
          <ac:spMkLst>
            <pc:docMk/>
            <pc:sldMk cId="3429382563" sldId="277"/>
            <ac:spMk id="9" creationId="{888C2B7A-90B2-40AE-8CC7-49C28DBF004F}"/>
          </ac:spMkLst>
        </pc:spChg>
        <pc:spChg chg="mod">
          <ac:chgData name="REMAUD Romain" userId="S::rremaud@sigma.fr::169486fc-0397-4424-a142-50f38526d3e4" providerId="AD" clId="Web-{019E3D24-DDA8-D8FB-3801-7D2F86B0EA4A}" dt="2019-03-31T21:48:55.739" v="2461"/>
          <ac:spMkLst>
            <pc:docMk/>
            <pc:sldMk cId="3429382563" sldId="277"/>
            <ac:spMk id="10" creationId="{BEA6F897-B28D-47D9-9D56-731F429EA125}"/>
          </ac:spMkLst>
        </pc:spChg>
        <pc:spChg chg="add del mod">
          <ac:chgData name="REMAUD Romain" userId="S::rremaud@sigma.fr::169486fc-0397-4424-a142-50f38526d3e4" providerId="AD" clId="Web-{019E3D24-DDA8-D8FB-3801-7D2F86B0EA4A}" dt="2019-03-31T21:46:15.725" v="2406"/>
          <ac:spMkLst>
            <pc:docMk/>
            <pc:sldMk cId="3429382563" sldId="277"/>
            <ac:spMk id="12" creationId="{BE31C269-8980-4DB8-9C77-D3B2881EDA0D}"/>
          </ac:spMkLst>
        </pc:spChg>
        <pc:spChg chg="add mod ord">
          <ac:chgData name="REMAUD Romain" userId="S::rremaud@sigma.fr::169486fc-0397-4424-a142-50f38526d3e4" providerId="AD" clId="Web-{019E3D24-DDA8-D8FB-3801-7D2F86B0EA4A}" dt="2019-03-31T21:46:45.568" v="2413"/>
          <ac:spMkLst>
            <pc:docMk/>
            <pc:sldMk cId="3429382563" sldId="277"/>
            <ac:spMk id="14" creationId="{DC4634D9-74DB-4D3E-8766-8EA7266C0191}"/>
          </ac:spMkLst>
        </pc:spChg>
        <pc:spChg chg="mod">
          <ac:chgData name="REMAUD Romain" userId="S::rremaud@sigma.fr::169486fc-0397-4424-a142-50f38526d3e4" providerId="AD" clId="Web-{019E3D24-DDA8-D8FB-3801-7D2F86B0EA4A}" dt="2019-03-31T21:40:27.729" v="2202" actId="20577"/>
          <ac:spMkLst>
            <pc:docMk/>
            <pc:sldMk cId="3429382563" sldId="277"/>
            <ac:spMk id="17" creationId="{F82BAFFC-7EA8-4959-A269-293249BACA4D}"/>
          </ac:spMkLst>
        </pc:spChg>
        <pc:spChg chg="mod">
          <ac:chgData name="REMAUD Romain" userId="S::rremaud@sigma.fr::169486fc-0397-4424-a142-50f38526d3e4" providerId="AD" clId="Web-{019E3D24-DDA8-D8FB-3801-7D2F86B0EA4A}" dt="2019-03-31T21:40:32.150" v="2207" actId="20577"/>
          <ac:spMkLst>
            <pc:docMk/>
            <pc:sldMk cId="3429382563" sldId="277"/>
            <ac:spMk id="18" creationId="{52C7A491-E92A-4014-AA92-0371F64F899A}"/>
          </ac:spMkLst>
        </pc:spChg>
        <pc:spChg chg="mod">
          <ac:chgData name="REMAUD Romain" userId="S::rremaud@sigma.fr::169486fc-0397-4424-a142-50f38526d3e4" providerId="AD" clId="Web-{019E3D24-DDA8-D8FB-3801-7D2F86B0EA4A}" dt="2019-03-31T21:40:38.432" v="2223" actId="20577"/>
          <ac:spMkLst>
            <pc:docMk/>
            <pc:sldMk cId="3429382563" sldId="277"/>
            <ac:spMk id="19" creationId="{2CF24C50-C927-4875-9B46-0CAF034F1036}"/>
          </ac:spMkLst>
        </pc:spChg>
      </pc:sldChg>
      <pc:sldChg chg="ord">
        <pc:chgData name="REMAUD Romain" userId="S::rremaud@sigma.fr::169486fc-0397-4424-a142-50f38526d3e4" providerId="AD" clId="Web-{019E3D24-DDA8-D8FB-3801-7D2F86B0EA4A}" dt="2019-03-31T21:35:42.310" v="2026"/>
        <pc:sldMkLst>
          <pc:docMk/>
          <pc:sldMk cId="463318260" sldId="286"/>
        </pc:sldMkLst>
      </pc:sldChg>
      <pc:sldChg chg="addSp delSp modSp">
        <pc:chgData name="REMAUD Romain" userId="S::rremaud@sigma.fr::169486fc-0397-4424-a142-50f38526d3e4" providerId="AD" clId="Web-{019E3D24-DDA8-D8FB-3801-7D2F86B0EA4A}" dt="2019-03-31T20:26:32.762" v="16"/>
        <pc:sldMkLst>
          <pc:docMk/>
          <pc:sldMk cId="2575782965" sldId="293"/>
        </pc:sldMkLst>
        <pc:picChg chg="add del mod">
          <ac:chgData name="REMAUD Romain" userId="S::rremaud@sigma.fr::169486fc-0397-4424-a142-50f38526d3e4" providerId="AD" clId="Web-{019E3D24-DDA8-D8FB-3801-7D2F86B0EA4A}" dt="2019-03-31T20:26:32.762" v="16"/>
          <ac:picMkLst>
            <pc:docMk/>
            <pc:sldMk cId="2575782965" sldId="293"/>
            <ac:picMk id="5" creationId="{399CA996-E710-49C6-AAE4-7D6744AE8BBA}"/>
          </ac:picMkLst>
        </pc:picChg>
        <pc:picChg chg="mod">
          <ac:chgData name="REMAUD Romain" userId="S::rremaud@sigma.fr::169486fc-0397-4424-a142-50f38526d3e4" providerId="AD" clId="Web-{019E3D24-DDA8-D8FB-3801-7D2F86B0EA4A}" dt="2019-03-31T20:26:01.824" v="11"/>
          <ac:picMkLst>
            <pc:docMk/>
            <pc:sldMk cId="2575782965" sldId="293"/>
            <ac:picMk id="11" creationId="{BEADEFB1-46FD-445E-B799-CB359F474E32}"/>
          </ac:picMkLst>
        </pc:picChg>
      </pc:sldChg>
      <pc:sldChg chg="addSp modSp">
        <pc:chgData name="REMAUD Romain" userId="S::rremaud@sigma.fr::169486fc-0397-4424-a142-50f38526d3e4" providerId="AD" clId="Web-{019E3D24-DDA8-D8FB-3801-7D2F86B0EA4A}" dt="2019-03-31T21:38:49.902" v="2126" actId="20577"/>
        <pc:sldMkLst>
          <pc:docMk/>
          <pc:sldMk cId="1122268189" sldId="357"/>
        </pc:sldMkLst>
        <pc:spChg chg="add mod">
          <ac:chgData name="REMAUD Romain" userId="S::rremaud@sigma.fr::169486fc-0397-4424-a142-50f38526d3e4" providerId="AD" clId="Web-{019E3D24-DDA8-D8FB-3801-7D2F86B0EA4A}" dt="2019-03-31T21:37:53.152" v="2075" actId="1076"/>
          <ac:spMkLst>
            <pc:docMk/>
            <pc:sldMk cId="1122268189" sldId="357"/>
            <ac:spMk id="2" creationId="{E872CFF3-4608-4B9A-B01B-7F4C8987C887}"/>
          </ac:spMkLst>
        </pc:spChg>
        <pc:spChg chg="add mod">
          <ac:chgData name="REMAUD Romain" userId="S::rremaud@sigma.fr::169486fc-0397-4424-a142-50f38526d3e4" providerId="AD" clId="Web-{019E3D24-DDA8-D8FB-3801-7D2F86B0EA4A}" dt="2019-03-31T21:38:49.902" v="2126" actId="20577"/>
          <ac:spMkLst>
            <pc:docMk/>
            <pc:sldMk cId="1122268189" sldId="357"/>
            <ac:spMk id="3" creationId="{9F0B54A1-0A98-4301-9319-167FF11A8AB7}"/>
          </ac:spMkLst>
        </pc:spChg>
      </pc:sldChg>
      <pc:sldChg chg="ord">
        <pc:chgData name="REMAUD Romain" userId="S::rremaud@sigma.fr::169486fc-0397-4424-a142-50f38526d3e4" providerId="AD" clId="Web-{019E3D24-DDA8-D8FB-3801-7D2F86B0EA4A}" dt="2019-03-31T21:02:53.332" v="1256"/>
        <pc:sldMkLst>
          <pc:docMk/>
          <pc:sldMk cId="2429765908" sldId="363"/>
        </pc:sldMkLst>
      </pc:sldChg>
      <pc:sldChg chg="addSp delSp modSp ord">
        <pc:chgData name="REMAUD Romain" userId="S::rremaud@sigma.fr::169486fc-0397-4424-a142-50f38526d3e4" providerId="AD" clId="Web-{019E3D24-DDA8-D8FB-3801-7D2F86B0EA4A}" dt="2019-03-31T20:35:22.068" v="163" actId="20577"/>
        <pc:sldMkLst>
          <pc:docMk/>
          <pc:sldMk cId="2724351231" sldId="370"/>
        </pc:sldMkLst>
        <pc:spChg chg="mod">
          <ac:chgData name="REMAUD Romain" userId="S::rremaud@sigma.fr::169486fc-0397-4424-a142-50f38526d3e4" providerId="AD" clId="Web-{019E3D24-DDA8-D8FB-3801-7D2F86B0EA4A}" dt="2019-03-31T20:35:22.068" v="163" actId="20577"/>
          <ac:spMkLst>
            <pc:docMk/>
            <pc:sldMk cId="2724351231" sldId="370"/>
            <ac:spMk id="6" creationId="{58C385CA-B125-4502-AF92-CE6C5650FF2B}"/>
          </ac:spMkLst>
        </pc:spChg>
        <pc:spChg chg="del">
          <ac:chgData name="REMAUD Romain" userId="S::rremaud@sigma.fr::169486fc-0397-4424-a142-50f38526d3e4" providerId="AD" clId="Web-{019E3D24-DDA8-D8FB-3801-7D2F86B0EA4A}" dt="2019-03-31T20:31:17.774" v="41"/>
          <ac:spMkLst>
            <pc:docMk/>
            <pc:sldMk cId="2724351231" sldId="370"/>
            <ac:spMk id="7" creationId="{502C799B-9C5A-4B25-B941-323C13453B46}"/>
          </ac:spMkLst>
        </pc:spChg>
        <pc:spChg chg="mod">
          <ac:chgData name="REMAUD Romain" userId="S::rremaud@sigma.fr::169486fc-0397-4424-a142-50f38526d3e4" providerId="AD" clId="Web-{019E3D24-DDA8-D8FB-3801-7D2F86B0EA4A}" dt="2019-03-31T20:31:39.852" v="60" actId="14100"/>
          <ac:spMkLst>
            <pc:docMk/>
            <pc:sldMk cId="2724351231" sldId="370"/>
            <ac:spMk id="9" creationId="{7D035A5D-BF23-4AC6-99AC-D46819E2D70B}"/>
          </ac:spMkLst>
        </pc:spChg>
        <pc:spChg chg="mod">
          <ac:chgData name="REMAUD Romain" userId="S::rremaud@sigma.fr::169486fc-0397-4424-a142-50f38526d3e4" providerId="AD" clId="Web-{019E3D24-DDA8-D8FB-3801-7D2F86B0EA4A}" dt="2019-03-31T20:34:28.944" v="128" actId="14100"/>
          <ac:spMkLst>
            <pc:docMk/>
            <pc:sldMk cId="2724351231" sldId="370"/>
            <ac:spMk id="11" creationId="{091A025B-9C62-46CC-A180-EE24EDECB046}"/>
          </ac:spMkLst>
        </pc:spChg>
        <pc:spChg chg="mod">
          <ac:chgData name="REMAUD Romain" userId="S::rremaud@sigma.fr::169486fc-0397-4424-a142-50f38526d3e4" providerId="AD" clId="Web-{019E3D24-DDA8-D8FB-3801-7D2F86B0EA4A}" dt="2019-03-31T20:34:24.256" v="127" actId="14100"/>
          <ac:spMkLst>
            <pc:docMk/>
            <pc:sldMk cId="2724351231" sldId="370"/>
            <ac:spMk id="13" creationId="{DF693873-3C2D-46A0-92C2-D77B174C4DED}"/>
          </ac:spMkLst>
        </pc:spChg>
        <pc:spChg chg="mod">
          <ac:chgData name="REMAUD Romain" userId="S::rremaud@sigma.fr::169486fc-0397-4424-a142-50f38526d3e4" providerId="AD" clId="Web-{019E3D24-DDA8-D8FB-3801-7D2F86B0EA4A}" dt="2019-03-31T20:34:15.710" v="126" actId="14100"/>
          <ac:spMkLst>
            <pc:docMk/>
            <pc:sldMk cId="2724351231" sldId="370"/>
            <ac:spMk id="15" creationId="{A732CEF8-36DC-42FA-A7BD-E60C953006B7}"/>
          </ac:spMkLst>
        </pc:spChg>
        <pc:spChg chg="mod">
          <ac:chgData name="REMAUD Romain" userId="S::rremaud@sigma.fr::169486fc-0397-4424-a142-50f38526d3e4" providerId="AD" clId="Web-{019E3D24-DDA8-D8FB-3801-7D2F86B0EA4A}" dt="2019-03-31T20:35:11.287" v="140" actId="20577"/>
          <ac:spMkLst>
            <pc:docMk/>
            <pc:sldMk cId="2724351231" sldId="370"/>
            <ac:spMk id="16" creationId="{7FC6DA48-A208-45F8-9E1D-4BD8F9DBA9CA}"/>
          </ac:spMkLst>
        </pc:spChg>
        <pc:spChg chg="add del mod">
          <ac:chgData name="REMAUD Romain" userId="S::rremaud@sigma.fr::169486fc-0397-4424-a142-50f38526d3e4" providerId="AD" clId="Web-{019E3D24-DDA8-D8FB-3801-7D2F86B0EA4A}" dt="2019-03-31T20:30:34.165" v="26"/>
          <ac:spMkLst>
            <pc:docMk/>
            <pc:sldMk cId="2724351231" sldId="370"/>
            <ac:spMk id="17" creationId="{34E2B294-AB97-4177-B33D-C3DBB1982727}"/>
          </ac:spMkLst>
        </pc:spChg>
        <pc:spChg chg="mod">
          <ac:chgData name="REMAUD Romain" userId="S::rremaud@sigma.fr::169486fc-0397-4424-a142-50f38526d3e4" providerId="AD" clId="Web-{019E3D24-DDA8-D8FB-3801-7D2F86B0EA4A}" dt="2019-03-31T20:35:04.365" v="134" actId="20577"/>
          <ac:spMkLst>
            <pc:docMk/>
            <pc:sldMk cId="2724351231" sldId="370"/>
            <ac:spMk id="18" creationId="{883F29C7-B215-4B3D-AE09-DCD70D66A8B5}"/>
          </ac:spMkLst>
        </pc:spChg>
        <pc:spChg chg="mod">
          <ac:chgData name="REMAUD Romain" userId="S::rremaud@sigma.fr::169486fc-0397-4424-a142-50f38526d3e4" providerId="AD" clId="Web-{019E3D24-DDA8-D8FB-3801-7D2F86B0EA4A}" dt="2019-03-31T20:34:45.006" v="129" actId="20577"/>
          <ac:spMkLst>
            <pc:docMk/>
            <pc:sldMk cId="2724351231" sldId="370"/>
            <ac:spMk id="19" creationId="{6F162E83-93B2-4123-909D-4DE91F6748FD}"/>
          </ac:spMkLst>
        </pc:spChg>
        <pc:spChg chg="mod">
          <ac:chgData name="REMAUD Romain" userId="S::rremaud@sigma.fr::169486fc-0397-4424-a142-50f38526d3e4" providerId="AD" clId="Web-{019E3D24-DDA8-D8FB-3801-7D2F86B0EA4A}" dt="2019-03-31T20:34:07.147" v="123" actId="20577"/>
          <ac:spMkLst>
            <pc:docMk/>
            <pc:sldMk cId="2724351231" sldId="370"/>
            <ac:spMk id="20" creationId="{412F1059-09E8-4DF7-9968-E481FA063177}"/>
          </ac:spMkLst>
        </pc:spChg>
        <pc:picChg chg="add del mod">
          <ac:chgData name="REMAUD Romain" userId="S::rremaud@sigma.fr::169486fc-0397-4424-a142-50f38526d3e4" providerId="AD" clId="Web-{019E3D24-DDA8-D8FB-3801-7D2F86B0EA4A}" dt="2019-03-31T20:30:28.322" v="25"/>
          <ac:picMkLst>
            <pc:docMk/>
            <pc:sldMk cId="2724351231" sldId="370"/>
            <ac:picMk id="3" creationId="{9CB8ACE5-AD10-4F9A-BF16-CF0096D59E89}"/>
          </ac:picMkLst>
        </pc:picChg>
        <pc:picChg chg="add mod">
          <ac:chgData name="REMAUD Romain" userId="S::rremaud@sigma.fr::169486fc-0397-4424-a142-50f38526d3e4" providerId="AD" clId="Web-{019E3D24-DDA8-D8FB-3801-7D2F86B0EA4A}" dt="2019-03-31T20:31:02.477" v="33" actId="1076"/>
          <ac:picMkLst>
            <pc:docMk/>
            <pc:sldMk cId="2724351231" sldId="370"/>
            <ac:picMk id="21" creationId="{8654AE03-4F15-4661-97D1-F4CC67A4B559}"/>
          </ac:picMkLst>
        </pc:picChg>
        <pc:picChg chg="del">
          <ac:chgData name="REMAUD Romain" userId="S::rremaud@sigma.fr::169486fc-0397-4424-a142-50f38526d3e4" providerId="AD" clId="Web-{019E3D24-DDA8-D8FB-3801-7D2F86B0EA4A}" dt="2019-03-31T20:30:18.697" v="22"/>
          <ac:picMkLst>
            <pc:docMk/>
            <pc:sldMk cId="2724351231" sldId="370"/>
            <ac:picMk id="25" creationId="{B8A38F6A-9AFC-462B-8AE1-C4B36D8C91CB}"/>
          </ac:picMkLst>
        </pc:picChg>
      </pc:sldChg>
      <pc:sldChg chg="modSp">
        <pc:chgData name="REMAUD Romain" userId="S::rremaud@sigma.fr::169486fc-0397-4424-a142-50f38526d3e4" providerId="AD" clId="Web-{019E3D24-DDA8-D8FB-3801-7D2F86B0EA4A}" dt="2019-03-31T21:39:16.839" v="2141" actId="20577"/>
        <pc:sldMkLst>
          <pc:docMk/>
          <pc:sldMk cId="3031747538" sldId="382"/>
        </pc:sldMkLst>
        <pc:spChg chg="mod">
          <ac:chgData name="REMAUD Romain" userId="S::rremaud@sigma.fr::169486fc-0397-4424-a142-50f38526d3e4" providerId="AD" clId="Web-{019E3D24-DDA8-D8FB-3801-7D2F86B0EA4A}" dt="2019-03-31T21:39:16.839" v="2141" actId="20577"/>
          <ac:spMkLst>
            <pc:docMk/>
            <pc:sldMk cId="3031747538" sldId="382"/>
            <ac:spMk id="6" creationId="{04AB6577-AFB7-4260-AAEF-8D384D8CF9F4}"/>
          </ac:spMkLst>
        </pc:spChg>
      </pc:sldChg>
      <pc:sldChg chg="addSp delSp modSp new">
        <pc:chgData name="REMAUD Romain" userId="S::rremaud@sigma.fr::169486fc-0397-4424-a142-50f38526d3e4" providerId="AD" clId="Web-{019E3D24-DDA8-D8FB-3801-7D2F86B0EA4A}" dt="2019-03-31T20:59:38.615" v="1255" actId="1076"/>
        <pc:sldMkLst>
          <pc:docMk/>
          <pc:sldMk cId="829042138" sldId="388"/>
        </pc:sldMkLst>
        <pc:spChg chg="del">
          <ac:chgData name="REMAUD Romain" userId="S::rremaud@sigma.fr::169486fc-0397-4424-a142-50f38526d3e4" providerId="AD" clId="Web-{019E3D24-DDA8-D8FB-3801-7D2F86B0EA4A}" dt="2019-03-31T20:49:40.121" v="529"/>
          <ac:spMkLst>
            <pc:docMk/>
            <pc:sldMk cId="829042138" sldId="388"/>
            <ac:spMk id="2" creationId="{9B9DC980-6DBA-4B81-85FB-2BCC3541648C}"/>
          </ac:spMkLst>
        </pc:spChg>
        <pc:spChg chg="add mod">
          <ac:chgData name="REMAUD Romain" userId="S::rremaud@sigma.fr::169486fc-0397-4424-a142-50f38526d3e4" providerId="AD" clId="Web-{019E3D24-DDA8-D8FB-3801-7D2F86B0EA4A}" dt="2019-03-31T20:59:38.615" v="1255" actId="1076"/>
          <ac:spMkLst>
            <pc:docMk/>
            <pc:sldMk cId="829042138" sldId="388"/>
            <ac:spMk id="3" creationId="{27BDB943-EB60-4AAE-A9C9-81F69B556A98}"/>
          </ac:spMkLst>
        </pc:spChg>
        <pc:spChg chg="add mod">
          <ac:chgData name="REMAUD Romain" userId="S::rremaud@sigma.fr::169486fc-0397-4424-a142-50f38526d3e4" providerId="AD" clId="Web-{019E3D24-DDA8-D8FB-3801-7D2F86B0EA4A}" dt="2019-03-31T20:50:21.387" v="549" actId="1076"/>
          <ac:spMkLst>
            <pc:docMk/>
            <pc:sldMk cId="829042138" sldId="388"/>
            <ac:spMk id="5" creationId="{4D6829DB-8720-4000-81B1-C898EFB71053}"/>
          </ac:spMkLst>
        </pc:spChg>
      </pc:sldChg>
      <pc:sldChg chg="addSp delSp modSp add replId">
        <pc:chgData name="REMAUD Romain" userId="S::rremaud@sigma.fr::169486fc-0397-4424-a142-50f38526d3e4" providerId="AD" clId="Web-{019E3D24-DDA8-D8FB-3801-7D2F86B0EA4A}" dt="2019-03-31T21:48:50.348" v="2458"/>
        <pc:sldMkLst>
          <pc:docMk/>
          <pc:sldMk cId="3582720350" sldId="389"/>
        </pc:sldMkLst>
        <pc:spChg chg="mod">
          <ac:chgData name="REMAUD Romain" userId="S::rremaud@sigma.fr::169486fc-0397-4424-a142-50f38526d3e4" providerId="AD" clId="Web-{019E3D24-DDA8-D8FB-3801-7D2F86B0EA4A}" dt="2019-03-31T21:47:16.068" v="2422" actId="14100"/>
          <ac:spMkLst>
            <pc:docMk/>
            <pc:sldMk cId="3582720350" sldId="389"/>
            <ac:spMk id="2" creationId="{18A61843-EEBE-40F3-893C-92AFF7F8BDA4}"/>
          </ac:spMkLst>
        </pc:spChg>
        <pc:spChg chg="add del ord">
          <ac:chgData name="REMAUD Romain" userId="S::rremaud@sigma.fr::169486fc-0397-4424-a142-50f38526d3e4" providerId="AD" clId="Web-{019E3D24-DDA8-D8FB-3801-7D2F86B0EA4A}" dt="2019-03-31T21:47:55.271" v="2429"/>
          <ac:spMkLst>
            <pc:docMk/>
            <pc:sldMk cId="3582720350" sldId="389"/>
            <ac:spMk id="3" creationId="{364565A4-BFF8-4289-8EB9-AF2705165860}"/>
          </ac:spMkLst>
        </pc:spChg>
        <pc:spChg chg="mod">
          <ac:chgData name="REMAUD Romain" userId="S::rremaud@sigma.fr::169486fc-0397-4424-a142-50f38526d3e4" providerId="AD" clId="Web-{019E3D24-DDA8-D8FB-3801-7D2F86B0EA4A}" dt="2019-03-31T21:48:50.301" v="2456"/>
          <ac:spMkLst>
            <pc:docMk/>
            <pc:sldMk cId="3582720350" sldId="389"/>
            <ac:spMk id="5" creationId="{B247E102-CE02-4BE9-9C76-BD55F7D527E4}"/>
          </ac:spMkLst>
        </pc:spChg>
        <pc:spChg chg="mod">
          <ac:chgData name="REMAUD Romain" userId="S::rremaud@sigma.fr::169486fc-0397-4424-a142-50f38526d3e4" providerId="AD" clId="Web-{019E3D24-DDA8-D8FB-3801-7D2F86B0EA4A}" dt="2019-03-31T21:48:50.332" v="2457"/>
          <ac:spMkLst>
            <pc:docMk/>
            <pc:sldMk cId="3582720350" sldId="389"/>
            <ac:spMk id="7" creationId="{1C507BF8-B5B8-48B0-BE31-9193F9A65367}"/>
          </ac:spMkLst>
        </pc:spChg>
        <pc:spChg chg="add mod ord">
          <ac:chgData name="REMAUD Romain" userId="S::rremaud@sigma.fr::169486fc-0397-4424-a142-50f38526d3e4" providerId="AD" clId="Web-{019E3D24-DDA8-D8FB-3801-7D2F86B0EA4A}" dt="2019-03-31T21:47:53.192" v="2428" actId="14100"/>
          <ac:spMkLst>
            <pc:docMk/>
            <pc:sldMk cId="3582720350" sldId="389"/>
            <ac:spMk id="8" creationId="{5FD54195-F591-44BF-BE6B-BE7439E90172}"/>
          </ac:spMkLst>
        </pc:spChg>
        <pc:spChg chg="mod">
          <ac:chgData name="REMAUD Romain" userId="S::rremaud@sigma.fr::169486fc-0397-4424-a142-50f38526d3e4" providerId="AD" clId="Web-{019E3D24-DDA8-D8FB-3801-7D2F86B0EA4A}" dt="2019-03-31T21:48:50.348" v="2458"/>
          <ac:spMkLst>
            <pc:docMk/>
            <pc:sldMk cId="3582720350" sldId="389"/>
            <ac:spMk id="10" creationId="{BEA6F897-B28D-47D9-9D56-731F429EA125}"/>
          </ac:spMkLst>
        </pc:spChg>
        <pc:spChg chg="add mod">
          <ac:chgData name="REMAUD Romain" userId="S::rremaud@sigma.fr::169486fc-0397-4424-a142-50f38526d3e4" providerId="AD" clId="Web-{019E3D24-DDA8-D8FB-3801-7D2F86B0EA4A}" dt="2019-03-31T21:47:36.505" v="2423"/>
          <ac:spMkLst>
            <pc:docMk/>
            <pc:sldMk cId="3582720350" sldId="389"/>
            <ac:spMk id="12" creationId="{BF966202-88E5-461D-AB79-E9886DB94DEF}"/>
          </ac:spMkLst>
        </pc:spChg>
      </pc:sldChg>
      <pc:sldChg chg="addSp modSp add replId">
        <pc:chgData name="REMAUD Romain" userId="S::rremaud@sigma.fr::169486fc-0397-4424-a142-50f38526d3e4" providerId="AD" clId="Web-{019E3D24-DDA8-D8FB-3801-7D2F86B0EA4A}" dt="2019-03-31T21:48:43.098" v="2454" actId="20577"/>
        <pc:sldMkLst>
          <pc:docMk/>
          <pc:sldMk cId="2016836548" sldId="390"/>
        </pc:sldMkLst>
        <pc:spChg chg="mod">
          <ac:chgData name="REMAUD Romain" userId="S::rremaud@sigma.fr::169486fc-0397-4424-a142-50f38526d3e4" providerId="AD" clId="Web-{019E3D24-DDA8-D8FB-3801-7D2F86B0EA4A}" dt="2019-03-31T21:48:13.223" v="2435" actId="14100"/>
          <ac:spMkLst>
            <pc:docMk/>
            <pc:sldMk cId="2016836548" sldId="390"/>
            <ac:spMk id="2" creationId="{18A61843-EEBE-40F3-893C-92AFF7F8BDA4}"/>
          </ac:spMkLst>
        </pc:spChg>
        <pc:spChg chg="add ord">
          <ac:chgData name="REMAUD Romain" userId="S::rremaud@sigma.fr::169486fc-0397-4424-a142-50f38526d3e4" providerId="AD" clId="Web-{019E3D24-DDA8-D8FB-3801-7D2F86B0EA4A}" dt="2019-03-31T21:48:02.677" v="2431"/>
          <ac:spMkLst>
            <pc:docMk/>
            <pc:sldMk cId="2016836548" sldId="390"/>
            <ac:spMk id="3" creationId="{8029A13E-35D7-4678-A9E7-1E59165D5443}"/>
          </ac:spMkLst>
        </pc:spChg>
        <pc:spChg chg="mod">
          <ac:chgData name="REMAUD Romain" userId="S::rremaud@sigma.fr::169486fc-0397-4424-a142-50f38526d3e4" providerId="AD" clId="Web-{019E3D24-DDA8-D8FB-3801-7D2F86B0EA4A}" dt="2019-03-31T21:48:34.083" v="2447" actId="20577"/>
          <ac:spMkLst>
            <pc:docMk/>
            <pc:sldMk cId="2016836548" sldId="390"/>
            <ac:spMk id="5" creationId="{B247E102-CE02-4BE9-9C76-BD55F7D527E4}"/>
          </ac:spMkLst>
        </pc:spChg>
        <pc:spChg chg="mod">
          <ac:chgData name="REMAUD Romain" userId="S::rremaud@sigma.fr::169486fc-0397-4424-a142-50f38526d3e4" providerId="AD" clId="Web-{019E3D24-DDA8-D8FB-3801-7D2F86B0EA4A}" dt="2019-03-31T21:48:39.864" v="2451" actId="20577"/>
          <ac:spMkLst>
            <pc:docMk/>
            <pc:sldMk cId="2016836548" sldId="390"/>
            <ac:spMk id="7" creationId="{1C507BF8-B5B8-48B0-BE31-9193F9A65367}"/>
          </ac:spMkLst>
        </pc:spChg>
        <pc:spChg chg="mod">
          <ac:chgData name="REMAUD Romain" userId="S::rremaud@sigma.fr::169486fc-0397-4424-a142-50f38526d3e4" providerId="AD" clId="Web-{019E3D24-DDA8-D8FB-3801-7D2F86B0EA4A}" dt="2019-03-31T21:48:43.098" v="2454" actId="20577"/>
          <ac:spMkLst>
            <pc:docMk/>
            <pc:sldMk cId="2016836548" sldId="390"/>
            <ac:spMk id="10" creationId="{BEA6F897-B28D-47D9-9D56-731F429EA125}"/>
          </ac:spMkLst>
        </pc:spChg>
        <pc:spChg chg="add mod">
          <ac:chgData name="REMAUD Romain" userId="S::rremaud@sigma.fr::169486fc-0397-4424-a142-50f38526d3e4" providerId="AD" clId="Web-{019E3D24-DDA8-D8FB-3801-7D2F86B0EA4A}" dt="2019-03-31T21:48:09.989" v="2434"/>
          <ac:spMkLst>
            <pc:docMk/>
            <pc:sldMk cId="2016836548" sldId="390"/>
            <ac:spMk id="12" creationId="{C1A8AE59-18FE-4303-8EE5-60FC3B8E80DF}"/>
          </ac:spMkLst>
        </pc:spChg>
      </pc:sldChg>
      <pc:sldChg chg="addSp delSp modSp add replId">
        <pc:chgData name="REMAUD Romain" userId="S::rremaud@sigma.fr::169486fc-0397-4424-a142-50f38526d3e4" providerId="AD" clId="Web-{019E3D24-DDA8-D8FB-3801-7D2F86B0EA4A}" dt="2019-03-31T21:58:24.670" v="2578" actId="1076"/>
        <pc:sldMkLst>
          <pc:docMk/>
          <pc:sldMk cId="1403095174" sldId="391"/>
        </pc:sldMkLst>
        <pc:spChg chg="mod">
          <ac:chgData name="REMAUD Romain" userId="S::rremaud@sigma.fr::169486fc-0397-4424-a142-50f38526d3e4" providerId="AD" clId="Web-{019E3D24-DDA8-D8FB-3801-7D2F86B0EA4A}" dt="2019-03-31T21:58:01.717" v="2575" actId="14100"/>
          <ac:spMkLst>
            <pc:docMk/>
            <pc:sldMk cId="1403095174" sldId="391"/>
            <ac:spMk id="4" creationId="{E95AE9DE-E5D7-447B-B8F4-5F4C1CF5AF52}"/>
          </ac:spMkLst>
        </pc:spChg>
        <pc:picChg chg="del">
          <ac:chgData name="REMAUD Romain" userId="S::rremaud@sigma.fr::169486fc-0397-4424-a142-50f38526d3e4" providerId="AD" clId="Web-{019E3D24-DDA8-D8FB-3801-7D2F86B0EA4A}" dt="2019-03-31T21:57:07.233" v="2558"/>
          <ac:picMkLst>
            <pc:docMk/>
            <pc:sldMk cId="1403095174" sldId="391"/>
            <ac:picMk id="2" creationId="{C3304DDC-7B7E-45E2-B291-ECDECC92686D}"/>
          </ac:picMkLst>
        </pc:picChg>
        <pc:picChg chg="add mod">
          <ac:chgData name="REMAUD Romain" userId="S::rremaud@sigma.fr::169486fc-0397-4424-a142-50f38526d3e4" providerId="AD" clId="Web-{019E3D24-DDA8-D8FB-3801-7D2F86B0EA4A}" dt="2019-03-31T21:58:24.670" v="2578" actId="1076"/>
          <ac:picMkLst>
            <pc:docMk/>
            <pc:sldMk cId="1403095174" sldId="391"/>
            <ac:picMk id="3" creationId="{6E960699-5BC7-4EDA-A119-BA3FE71DB312}"/>
          </ac:picMkLst>
        </pc:picChg>
      </pc:sldChg>
      <pc:sldChg chg="addSp delSp modSp add ord replId">
        <pc:chgData name="REMAUD Romain" userId="S::rremaud@sigma.fr::169486fc-0397-4424-a142-50f38526d3e4" providerId="AD" clId="Web-{019E3D24-DDA8-D8FB-3801-7D2F86B0EA4A}" dt="2019-03-31T22:25:04.476" v="2614" actId="1076"/>
        <pc:sldMkLst>
          <pc:docMk/>
          <pc:sldMk cId="1239680647" sldId="392"/>
        </pc:sldMkLst>
        <pc:spChg chg="mod">
          <ac:chgData name="REMAUD Romain" userId="S::rremaud@sigma.fr::169486fc-0397-4424-a142-50f38526d3e4" providerId="AD" clId="Web-{019E3D24-DDA8-D8FB-3801-7D2F86B0EA4A}" dt="2019-03-31T22:24:04.008" v="2601" actId="20577"/>
          <ac:spMkLst>
            <pc:docMk/>
            <pc:sldMk cId="1239680647" sldId="392"/>
            <ac:spMk id="4" creationId="{E95AE9DE-E5D7-447B-B8F4-5F4C1CF5AF52}"/>
          </ac:spMkLst>
        </pc:spChg>
        <pc:picChg chg="del mod">
          <ac:chgData name="REMAUD Romain" userId="S::rremaud@sigma.fr::169486fc-0397-4424-a142-50f38526d3e4" providerId="AD" clId="Web-{019E3D24-DDA8-D8FB-3801-7D2F86B0EA4A}" dt="2019-03-31T22:23:45.570" v="2586"/>
          <ac:picMkLst>
            <pc:docMk/>
            <pc:sldMk cId="1239680647" sldId="392"/>
            <ac:picMk id="2" creationId="{C3304DDC-7B7E-45E2-B291-ECDECC92686D}"/>
          </ac:picMkLst>
        </pc:picChg>
        <pc:picChg chg="add mod">
          <ac:chgData name="REMAUD Romain" userId="S::rremaud@sigma.fr::169486fc-0397-4424-a142-50f38526d3e4" providerId="AD" clId="Web-{019E3D24-DDA8-D8FB-3801-7D2F86B0EA4A}" dt="2019-03-31T22:25:04.476" v="2614" actId="1076"/>
          <ac:picMkLst>
            <pc:docMk/>
            <pc:sldMk cId="1239680647" sldId="392"/>
            <ac:picMk id="3" creationId="{C4D609BD-ECF1-40D4-A6DB-34454DA9FADE}"/>
          </ac:picMkLst>
        </pc:picChg>
      </pc:sldChg>
      <pc:sldChg chg="add replId">
        <pc:chgData name="REMAUD Romain" userId="S::rremaud@sigma.fr::169486fc-0397-4424-a142-50f38526d3e4" providerId="AD" clId="Web-{019E3D24-DDA8-D8FB-3801-7D2F86B0EA4A}" dt="2019-03-31T22:23:32.742" v="2581"/>
        <pc:sldMkLst>
          <pc:docMk/>
          <pc:sldMk cId="2454663268" sldId="393"/>
        </pc:sldMkLst>
      </pc:sldChg>
      <pc:sldChg chg="addSp delSp modSp add replId">
        <pc:chgData name="REMAUD Romain" userId="S::rremaud@sigma.fr::169486fc-0397-4424-a142-50f38526d3e4" providerId="AD" clId="Web-{019E3D24-DDA8-D8FB-3801-7D2F86B0EA4A}" dt="2019-03-31T22:24:45.211" v="2611" actId="20577"/>
        <pc:sldMkLst>
          <pc:docMk/>
          <pc:sldMk cId="772530602" sldId="394"/>
        </pc:sldMkLst>
        <pc:spChg chg="mod">
          <ac:chgData name="REMAUD Romain" userId="S::rremaud@sigma.fr::169486fc-0397-4424-a142-50f38526d3e4" providerId="AD" clId="Web-{019E3D24-DDA8-D8FB-3801-7D2F86B0EA4A}" dt="2019-03-31T22:24:45.211" v="2611" actId="20577"/>
          <ac:spMkLst>
            <pc:docMk/>
            <pc:sldMk cId="772530602" sldId="394"/>
            <ac:spMk id="4" creationId="{E95AE9DE-E5D7-447B-B8F4-5F4C1CF5AF52}"/>
          </ac:spMkLst>
        </pc:spChg>
        <pc:picChg chg="add mod">
          <ac:chgData name="REMAUD Romain" userId="S::rremaud@sigma.fr::169486fc-0397-4424-a142-50f38526d3e4" providerId="AD" clId="Web-{019E3D24-DDA8-D8FB-3801-7D2F86B0EA4A}" dt="2019-03-31T22:24:33.898" v="2607" actId="1076"/>
          <ac:picMkLst>
            <pc:docMk/>
            <pc:sldMk cId="772530602" sldId="394"/>
            <ac:picMk id="2" creationId="{5B040FB7-917A-40A4-8CDC-EDDE9C441B0F}"/>
          </ac:picMkLst>
        </pc:picChg>
        <pc:picChg chg="del">
          <ac:chgData name="REMAUD Romain" userId="S::rremaud@sigma.fr::169486fc-0397-4424-a142-50f38526d3e4" providerId="AD" clId="Web-{019E3D24-DDA8-D8FB-3801-7D2F86B0EA4A}" dt="2019-03-31T22:24:14.430" v="2603"/>
          <ac:picMkLst>
            <pc:docMk/>
            <pc:sldMk cId="772530602" sldId="394"/>
            <ac:picMk id="3" creationId="{C4D609BD-ECF1-40D4-A6DB-34454DA9FADE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 Light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 Light" panose="020B0502040204020203" pitchFamily="34" charset="0"/>
              </a:defRPr>
            </a:lvl1pPr>
          </a:lstStyle>
          <a:p>
            <a:fld id="{5D971959-953B-463E-BAAE-BE8CB048C413}" type="datetimeFigureOut">
              <a:rPr lang="fr-FR" smtClean="0"/>
              <a:pPr/>
              <a:t>01/04/2019</a:t>
            </a:fld>
            <a:endParaRPr lang="fr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Segoe UI Light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 Light" panose="020B0502040204020203" pitchFamily="34" charset="0"/>
              </a:defRPr>
            </a:lvl1pPr>
          </a:lstStyle>
          <a:p>
            <a:fld id="{01BB0138-77EE-466A-BAEB-47D907700EE9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06533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Segoe UI Light" panose="020B0502040204020203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Segoe UI Light" panose="020B0502040204020203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Segoe UI Light" panose="020B0502040204020203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Segoe UI Light" panose="020B0502040204020203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Segoe UI Light" panose="020B0502040204020203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s://www.slidor.fr/" TargetMode="External"/><Relationship Id="rId4" Type="http://schemas.openxmlformats.org/officeDocument/2006/relationships/image" Target="../media/image4.sv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hi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46297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0">
            <a:extLst>
              <a:ext uri="{FF2B5EF4-FFF2-40B4-BE49-F238E27FC236}">
                <a16:creationId xmlns="" xmlns:a16="http://schemas.microsoft.com/office/drawing/2014/main" id="{7BF478B0-BD0C-4753-83DD-0647CA2A70F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903992" y="2612615"/>
            <a:ext cx="1864997" cy="1866477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fr-FR"/>
              <a:t>Picture</a:t>
            </a:r>
          </a:p>
        </p:txBody>
      </p:sp>
      <p:sp>
        <p:nvSpPr>
          <p:cNvPr id="13" name="Picture Placeholder 10">
            <a:extLst>
              <a:ext uri="{FF2B5EF4-FFF2-40B4-BE49-F238E27FC236}">
                <a16:creationId xmlns="" xmlns:a16="http://schemas.microsoft.com/office/drawing/2014/main" id="{4E75A3EB-2585-4E8B-966D-EE16E52809A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443986" y="2621323"/>
            <a:ext cx="1864997" cy="1866477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fr-FR"/>
              <a:t>Picture</a:t>
            </a:r>
          </a:p>
        </p:txBody>
      </p:sp>
      <p:sp>
        <p:nvSpPr>
          <p:cNvPr id="14" name="Picture Placeholder 10">
            <a:extLst>
              <a:ext uri="{FF2B5EF4-FFF2-40B4-BE49-F238E27FC236}">
                <a16:creationId xmlns="" xmlns:a16="http://schemas.microsoft.com/office/drawing/2014/main" id="{92B3B241-D439-47C0-9E90-9F4C8234BE0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983978" y="2612615"/>
            <a:ext cx="1864997" cy="1866477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 rtl="0">
              <a:buNone/>
              <a:defRPr sz="1050"/>
            </a:lvl1pPr>
          </a:lstStyle>
          <a:p>
            <a:r>
              <a:rPr lang="fr-FR"/>
              <a:t>Picture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="" xmlns:a16="http://schemas.microsoft.com/office/drawing/2014/main" id="{833B4748-1D15-492B-BFA6-8B1A7240F82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364002" y="2612615"/>
            <a:ext cx="1864997" cy="1866477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fr-FR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12459378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icture Placeholder 10">
            <a:extLst>
              <a:ext uri="{FF2B5EF4-FFF2-40B4-BE49-F238E27FC236}">
                <a16:creationId xmlns="" xmlns:a16="http://schemas.microsoft.com/office/drawing/2014/main" id="{28A52817-9434-4248-A9F0-5409D58D80A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367754" y="2346959"/>
            <a:ext cx="872827" cy="871943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600"/>
            </a:lvl1pPr>
          </a:lstStyle>
          <a:p>
            <a:r>
              <a:rPr lang="fr-FR"/>
              <a:t>Picture</a:t>
            </a:r>
          </a:p>
          <a:p>
            <a:endParaRPr lang="fr-FR"/>
          </a:p>
        </p:txBody>
      </p:sp>
      <p:sp>
        <p:nvSpPr>
          <p:cNvPr id="38" name="Picture Placeholder 10">
            <a:extLst>
              <a:ext uri="{FF2B5EF4-FFF2-40B4-BE49-F238E27FC236}">
                <a16:creationId xmlns="" xmlns:a16="http://schemas.microsoft.com/office/drawing/2014/main" id="{48CC145B-9158-4C89-BDE8-D80C6BEAD34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776437" y="2346959"/>
            <a:ext cx="872827" cy="871943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600"/>
            </a:lvl1pPr>
          </a:lstStyle>
          <a:p>
            <a:r>
              <a:rPr lang="fr-FR"/>
              <a:t>Picture</a:t>
            </a:r>
          </a:p>
          <a:p>
            <a:endParaRPr lang="fr-FR"/>
          </a:p>
        </p:txBody>
      </p:sp>
      <p:sp>
        <p:nvSpPr>
          <p:cNvPr id="39" name="Picture Placeholder 10">
            <a:extLst>
              <a:ext uri="{FF2B5EF4-FFF2-40B4-BE49-F238E27FC236}">
                <a16:creationId xmlns="" xmlns:a16="http://schemas.microsoft.com/office/drawing/2014/main" id="{18240BEE-6B48-4E46-8571-243D0874F8AD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190198" y="2346959"/>
            <a:ext cx="872827" cy="871943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600"/>
            </a:lvl1pPr>
          </a:lstStyle>
          <a:p>
            <a:r>
              <a:rPr lang="fr-FR"/>
              <a:t>Picture</a:t>
            </a:r>
          </a:p>
          <a:p>
            <a:endParaRPr lang="fr-FR"/>
          </a:p>
        </p:txBody>
      </p:sp>
      <p:sp>
        <p:nvSpPr>
          <p:cNvPr id="40" name="Picture Placeholder 10">
            <a:extLst>
              <a:ext uri="{FF2B5EF4-FFF2-40B4-BE49-F238E27FC236}">
                <a16:creationId xmlns="" xmlns:a16="http://schemas.microsoft.com/office/drawing/2014/main" id="{891A3D34-F938-43C2-B3E0-F6637FB470EA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367754" y="3643749"/>
            <a:ext cx="872827" cy="871943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600"/>
            </a:lvl1pPr>
          </a:lstStyle>
          <a:p>
            <a:r>
              <a:rPr lang="fr-FR"/>
              <a:t>Picture</a:t>
            </a:r>
          </a:p>
          <a:p>
            <a:endParaRPr lang="fr-FR"/>
          </a:p>
        </p:txBody>
      </p:sp>
      <p:sp>
        <p:nvSpPr>
          <p:cNvPr id="41" name="Picture Placeholder 10">
            <a:extLst>
              <a:ext uri="{FF2B5EF4-FFF2-40B4-BE49-F238E27FC236}">
                <a16:creationId xmlns="" xmlns:a16="http://schemas.microsoft.com/office/drawing/2014/main" id="{8AA6258D-C0D6-4D37-B7E6-AF882A75F99E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776437" y="3643749"/>
            <a:ext cx="872827" cy="871943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600"/>
            </a:lvl1pPr>
          </a:lstStyle>
          <a:p>
            <a:r>
              <a:rPr lang="fr-FR"/>
              <a:t>Picture</a:t>
            </a:r>
          </a:p>
          <a:p>
            <a:endParaRPr lang="fr-FR"/>
          </a:p>
        </p:txBody>
      </p:sp>
      <p:sp>
        <p:nvSpPr>
          <p:cNvPr id="42" name="Picture Placeholder 10">
            <a:extLst>
              <a:ext uri="{FF2B5EF4-FFF2-40B4-BE49-F238E27FC236}">
                <a16:creationId xmlns="" xmlns:a16="http://schemas.microsoft.com/office/drawing/2014/main" id="{C05DB888-4CC2-422E-A90D-0F5961F52473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190198" y="3643749"/>
            <a:ext cx="872827" cy="871943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600"/>
            </a:lvl1pPr>
          </a:lstStyle>
          <a:p>
            <a:r>
              <a:rPr lang="fr-FR"/>
              <a:t>Picture</a:t>
            </a:r>
          </a:p>
          <a:p>
            <a:endParaRPr lang="fr-FR"/>
          </a:p>
        </p:txBody>
      </p:sp>
      <p:sp>
        <p:nvSpPr>
          <p:cNvPr id="43" name="Picture Placeholder 10">
            <a:extLst>
              <a:ext uri="{FF2B5EF4-FFF2-40B4-BE49-F238E27FC236}">
                <a16:creationId xmlns="" xmlns:a16="http://schemas.microsoft.com/office/drawing/2014/main" id="{91B0F4F4-8EDC-454F-99C3-EFA4EFF06681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1367754" y="4995008"/>
            <a:ext cx="872827" cy="871943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 rtl="0">
              <a:buNone/>
              <a:defRPr sz="600"/>
            </a:lvl1pPr>
          </a:lstStyle>
          <a:p>
            <a:r>
              <a:rPr lang="fr-FR"/>
              <a:t>Picture</a:t>
            </a:r>
          </a:p>
          <a:p>
            <a:endParaRPr lang="fr-FR"/>
          </a:p>
        </p:txBody>
      </p:sp>
      <p:sp>
        <p:nvSpPr>
          <p:cNvPr id="44" name="Picture Placeholder 10">
            <a:extLst>
              <a:ext uri="{FF2B5EF4-FFF2-40B4-BE49-F238E27FC236}">
                <a16:creationId xmlns="" xmlns:a16="http://schemas.microsoft.com/office/drawing/2014/main" id="{5F25E1E5-622D-44E9-9FD1-48BBA5FC389D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776437" y="4995008"/>
            <a:ext cx="872827" cy="871943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 rtl="0">
              <a:buNone/>
              <a:defRPr sz="600"/>
            </a:lvl1pPr>
          </a:lstStyle>
          <a:p>
            <a:r>
              <a:rPr lang="fr-FR"/>
              <a:t>Picture</a:t>
            </a:r>
          </a:p>
          <a:p>
            <a:endParaRPr lang="fr-FR"/>
          </a:p>
        </p:txBody>
      </p:sp>
      <p:sp>
        <p:nvSpPr>
          <p:cNvPr id="45" name="Picture Placeholder 10">
            <a:extLst>
              <a:ext uri="{FF2B5EF4-FFF2-40B4-BE49-F238E27FC236}">
                <a16:creationId xmlns="" xmlns:a16="http://schemas.microsoft.com/office/drawing/2014/main" id="{FF0CB30F-6742-4E8E-9918-FF5A545074AE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190198" y="4995008"/>
            <a:ext cx="872827" cy="871943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 rtl="0">
              <a:buNone/>
              <a:defRPr sz="600"/>
            </a:lvl1pPr>
          </a:lstStyle>
          <a:p>
            <a:r>
              <a:rPr lang="fr-FR"/>
              <a:t>Picture</a:t>
            </a:r>
          </a:p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031010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10">
            <a:extLst>
              <a:ext uri="{FF2B5EF4-FFF2-40B4-BE49-F238E27FC236}">
                <a16:creationId xmlns="" xmlns:a16="http://schemas.microsoft.com/office/drawing/2014/main" id="{22EE241B-2BBC-4744-835C-8F40458A127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343505" y="1125405"/>
            <a:ext cx="537516" cy="536970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500"/>
            </a:lvl1pPr>
          </a:lstStyle>
          <a:p>
            <a:r>
              <a:rPr lang="fr-FR"/>
              <a:t>Picture</a:t>
            </a:r>
          </a:p>
          <a:p>
            <a:endParaRPr lang="fr-FR"/>
          </a:p>
        </p:txBody>
      </p:sp>
      <p:sp>
        <p:nvSpPr>
          <p:cNvPr id="27" name="Picture Placeholder 10">
            <a:extLst>
              <a:ext uri="{FF2B5EF4-FFF2-40B4-BE49-F238E27FC236}">
                <a16:creationId xmlns="" xmlns:a16="http://schemas.microsoft.com/office/drawing/2014/main" id="{6CAB5CF8-20D7-4B90-95C9-20E098992A4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783307" y="1125405"/>
            <a:ext cx="537516" cy="536970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500"/>
            </a:lvl1pPr>
          </a:lstStyle>
          <a:p>
            <a:r>
              <a:rPr lang="fr-FR"/>
              <a:t>Picture</a:t>
            </a:r>
          </a:p>
          <a:p>
            <a:endParaRPr lang="fr-FR"/>
          </a:p>
        </p:txBody>
      </p:sp>
      <p:sp>
        <p:nvSpPr>
          <p:cNvPr id="28" name="Picture Placeholder 10">
            <a:extLst>
              <a:ext uri="{FF2B5EF4-FFF2-40B4-BE49-F238E27FC236}">
                <a16:creationId xmlns="" xmlns:a16="http://schemas.microsoft.com/office/drawing/2014/main" id="{62CEBB88-3D8A-4909-B93A-1F994D6624F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223109" y="1125405"/>
            <a:ext cx="537516" cy="536970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500"/>
            </a:lvl1pPr>
          </a:lstStyle>
          <a:p>
            <a:r>
              <a:rPr lang="fr-FR"/>
              <a:t>Picture</a:t>
            </a:r>
          </a:p>
          <a:p>
            <a:endParaRPr lang="fr-FR"/>
          </a:p>
        </p:txBody>
      </p:sp>
      <p:sp>
        <p:nvSpPr>
          <p:cNvPr id="29" name="Picture Placeholder 10">
            <a:extLst>
              <a:ext uri="{FF2B5EF4-FFF2-40B4-BE49-F238E27FC236}">
                <a16:creationId xmlns="" xmlns:a16="http://schemas.microsoft.com/office/drawing/2014/main" id="{1EEB6057-CF61-47A1-8D3B-A9763726F611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662910" y="1125405"/>
            <a:ext cx="537516" cy="536970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 rtl="0">
              <a:buNone/>
              <a:defRPr sz="500"/>
            </a:lvl1pPr>
          </a:lstStyle>
          <a:p>
            <a:r>
              <a:rPr lang="fr-FR"/>
              <a:t>Picture</a:t>
            </a:r>
          </a:p>
          <a:p>
            <a:endParaRPr lang="fr-FR"/>
          </a:p>
        </p:txBody>
      </p:sp>
      <p:sp>
        <p:nvSpPr>
          <p:cNvPr id="30" name="Picture Placeholder 10">
            <a:extLst>
              <a:ext uri="{FF2B5EF4-FFF2-40B4-BE49-F238E27FC236}">
                <a16:creationId xmlns="" xmlns:a16="http://schemas.microsoft.com/office/drawing/2014/main" id="{03BD2BA6-012F-4C7B-9935-0A0FF955DB3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343505" y="2156312"/>
            <a:ext cx="537516" cy="536970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500"/>
            </a:lvl1pPr>
          </a:lstStyle>
          <a:p>
            <a:r>
              <a:rPr lang="fr-FR"/>
              <a:t>Picture</a:t>
            </a:r>
          </a:p>
          <a:p>
            <a:endParaRPr lang="fr-FR"/>
          </a:p>
        </p:txBody>
      </p:sp>
      <p:sp>
        <p:nvSpPr>
          <p:cNvPr id="31" name="Picture Placeholder 10">
            <a:extLst>
              <a:ext uri="{FF2B5EF4-FFF2-40B4-BE49-F238E27FC236}">
                <a16:creationId xmlns="" xmlns:a16="http://schemas.microsoft.com/office/drawing/2014/main" id="{8212F895-139A-4202-8B95-2C7A110D676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783307" y="2156312"/>
            <a:ext cx="537516" cy="536970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500"/>
            </a:lvl1pPr>
          </a:lstStyle>
          <a:p>
            <a:r>
              <a:rPr lang="fr-FR"/>
              <a:t>Picture</a:t>
            </a:r>
          </a:p>
          <a:p>
            <a:endParaRPr lang="fr-FR"/>
          </a:p>
        </p:txBody>
      </p:sp>
      <p:sp>
        <p:nvSpPr>
          <p:cNvPr id="32" name="Picture Placeholder 10">
            <a:extLst>
              <a:ext uri="{FF2B5EF4-FFF2-40B4-BE49-F238E27FC236}">
                <a16:creationId xmlns="" xmlns:a16="http://schemas.microsoft.com/office/drawing/2014/main" id="{49B61935-611C-4306-A86C-ADAC9B00FAE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223109" y="2156312"/>
            <a:ext cx="537516" cy="536970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500"/>
            </a:lvl1pPr>
          </a:lstStyle>
          <a:p>
            <a:r>
              <a:rPr lang="fr-FR"/>
              <a:t>Picture</a:t>
            </a:r>
          </a:p>
          <a:p>
            <a:endParaRPr lang="fr-FR"/>
          </a:p>
        </p:txBody>
      </p:sp>
      <p:sp>
        <p:nvSpPr>
          <p:cNvPr id="33" name="Picture Placeholder 10">
            <a:extLst>
              <a:ext uri="{FF2B5EF4-FFF2-40B4-BE49-F238E27FC236}">
                <a16:creationId xmlns="" xmlns:a16="http://schemas.microsoft.com/office/drawing/2014/main" id="{CEBAAD78-3A0A-4669-9779-D4D727D7F89A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8662910" y="2156312"/>
            <a:ext cx="537516" cy="536970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 rtl="0">
              <a:buNone/>
              <a:defRPr sz="500"/>
            </a:lvl1pPr>
          </a:lstStyle>
          <a:p>
            <a:r>
              <a:rPr lang="fr-FR"/>
              <a:t>Picture</a:t>
            </a:r>
          </a:p>
          <a:p>
            <a:endParaRPr lang="fr-FR"/>
          </a:p>
        </p:txBody>
      </p:sp>
      <p:sp>
        <p:nvSpPr>
          <p:cNvPr id="34" name="Picture Placeholder 10">
            <a:extLst>
              <a:ext uri="{FF2B5EF4-FFF2-40B4-BE49-F238E27FC236}">
                <a16:creationId xmlns="" xmlns:a16="http://schemas.microsoft.com/office/drawing/2014/main" id="{97EC4FAC-6170-4C75-A3FD-3A5D85AA3657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1343505" y="3201485"/>
            <a:ext cx="537516" cy="536970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500"/>
            </a:lvl1pPr>
          </a:lstStyle>
          <a:p>
            <a:r>
              <a:rPr lang="fr-FR"/>
              <a:t>Picture</a:t>
            </a:r>
          </a:p>
          <a:p>
            <a:endParaRPr lang="fr-FR"/>
          </a:p>
        </p:txBody>
      </p:sp>
      <p:sp>
        <p:nvSpPr>
          <p:cNvPr id="35" name="Picture Placeholder 10">
            <a:extLst>
              <a:ext uri="{FF2B5EF4-FFF2-40B4-BE49-F238E27FC236}">
                <a16:creationId xmlns="" xmlns:a16="http://schemas.microsoft.com/office/drawing/2014/main" id="{2ACB2DC4-26F7-4BC8-88B7-078896321308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3783307" y="3201485"/>
            <a:ext cx="537516" cy="536970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500"/>
            </a:lvl1pPr>
          </a:lstStyle>
          <a:p>
            <a:r>
              <a:rPr lang="fr-FR"/>
              <a:t>Picture</a:t>
            </a:r>
          </a:p>
          <a:p>
            <a:endParaRPr lang="fr-FR"/>
          </a:p>
        </p:txBody>
      </p:sp>
      <p:sp>
        <p:nvSpPr>
          <p:cNvPr id="36" name="Picture Placeholder 10">
            <a:extLst>
              <a:ext uri="{FF2B5EF4-FFF2-40B4-BE49-F238E27FC236}">
                <a16:creationId xmlns="" xmlns:a16="http://schemas.microsoft.com/office/drawing/2014/main" id="{5C281E6C-DED0-4B17-941E-210561539334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6223109" y="3201485"/>
            <a:ext cx="537516" cy="536970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500"/>
            </a:lvl1pPr>
          </a:lstStyle>
          <a:p>
            <a:r>
              <a:rPr lang="fr-FR"/>
              <a:t>Picture</a:t>
            </a:r>
          </a:p>
          <a:p>
            <a:endParaRPr lang="fr-FR"/>
          </a:p>
        </p:txBody>
      </p:sp>
      <p:sp>
        <p:nvSpPr>
          <p:cNvPr id="37" name="Picture Placeholder 10">
            <a:extLst>
              <a:ext uri="{FF2B5EF4-FFF2-40B4-BE49-F238E27FC236}">
                <a16:creationId xmlns="" xmlns:a16="http://schemas.microsoft.com/office/drawing/2014/main" id="{8A43420A-D73B-4EB8-8CF4-AD69734CBCA1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662910" y="3201485"/>
            <a:ext cx="537516" cy="536970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 rtl="0">
              <a:buNone/>
              <a:defRPr sz="500"/>
            </a:lvl1pPr>
          </a:lstStyle>
          <a:p>
            <a:r>
              <a:rPr lang="fr-FR"/>
              <a:t>Picture</a:t>
            </a:r>
          </a:p>
          <a:p>
            <a:endParaRPr lang="fr-FR"/>
          </a:p>
        </p:txBody>
      </p:sp>
      <p:sp>
        <p:nvSpPr>
          <p:cNvPr id="38" name="Picture Placeholder 10">
            <a:extLst>
              <a:ext uri="{FF2B5EF4-FFF2-40B4-BE49-F238E27FC236}">
                <a16:creationId xmlns="" xmlns:a16="http://schemas.microsoft.com/office/drawing/2014/main" id="{436394BF-0BE0-4580-9A4B-6C3F669CE74A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1343505" y="4246658"/>
            <a:ext cx="537516" cy="536970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500"/>
            </a:lvl1pPr>
          </a:lstStyle>
          <a:p>
            <a:r>
              <a:rPr lang="fr-FR"/>
              <a:t>Picture</a:t>
            </a:r>
          </a:p>
          <a:p>
            <a:endParaRPr lang="fr-FR"/>
          </a:p>
        </p:txBody>
      </p:sp>
      <p:sp>
        <p:nvSpPr>
          <p:cNvPr id="39" name="Picture Placeholder 10">
            <a:extLst>
              <a:ext uri="{FF2B5EF4-FFF2-40B4-BE49-F238E27FC236}">
                <a16:creationId xmlns="" xmlns:a16="http://schemas.microsoft.com/office/drawing/2014/main" id="{6E2E6841-CA27-4420-B76E-77748104AF8C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3783307" y="4246658"/>
            <a:ext cx="537516" cy="536970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500"/>
            </a:lvl1pPr>
          </a:lstStyle>
          <a:p>
            <a:r>
              <a:rPr lang="fr-FR"/>
              <a:t>Picture</a:t>
            </a:r>
          </a:p>
          <a:p>
            <a:endParaRPr lang="fr-FR"/>
          </a:p>
        </p:txBody>
      </p:sp>
      <p:sp>
        <p:nvSpPr>
          <p:cNvPr id="40" name="Picture Placeholder 10">
            <a:extLst>
              <a:ext uri="{FF2B5EF4-FFF2-40B4-BE49-F238E27FC236}">
                <a16:creationId xmlns="" xmlns:a16="http://schemas.microsoft.com/office/drawing/2014/main" id="{B27D8595-9D80-4B4E-ABD1-DC192925DAC7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6223109" y="4246658"/>
            <a:ext cx="537516" cy="536970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500"/>
            </a:lvl1pPr>
          </a:lstStyle>
          <a:p>
            <a:r>
              <a:rPr lang="fr-FR"/>
              <a:t>Picture</a:t>
            </a:r>
          </a:p>
          <a:p>
            <a:endParaRPr lang="fr-FR"/>
          </a:p>
        </p:txBody>
      </p:sp>
      <p:sp>
        <p:nvSpPr>
          <p:cNvPr id="41" name="Picture Placeholder 10">
            <a:extLst>
              <a:ext uri="{FF2B5EF4-FFF2-40B4-BE49-F238E27FC236}">
                <a16:creationId xmlns="" xmlns:a16="http://schemas.microsoft.com/office/drawing/2014/main" id="{008D5C9F-A7BE-434D-8A2D-382361D56102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8662910" y="4246658"/>
            <a:ext cx="537516" cy="536970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 rtl="0">
              <a:buNone/>
              <a:defRPr sz="500"/>
            </a:lvl1pPr>
          </a:lstStyle>
          <a:p>
            <a:r>
              <a:rPr lang="fr-FR"/>
              <a:t>Picture</a:t>
            </a:r>
          </a:p>
          <a:p>
            <a:endParaRPr lang="fr-FR"/>
          </a:p>
        </p:txBody>
      </p:sp>
      <p:sp>
        <p:nvSpPr>
          <p:cNvPr id="42" name="Picture Placeholder 10">
            <a:extLst>
              <a:ext uri="{FF2B5EF4-FFF2-40B4-BE49-F238E27FC236}">
                <a16:creationId xmlns="" xmlns:a16="http://schemas.microsoft.com/office/drawing/2014/main" id="{352F1818-2397-4AFC-B47F-7932B5FE27DB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1343505" y="5273432"/>
            <a:ext cx="537516" cy="536970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 rtl="0">
              <a:buNone/>
              <a:defRPr sz="500"/>
            </a:lvl1pPr>
          </a:lstStyle>
          <a:p>
            <a:r>
              <a:rPr lang="fr-FR"/>
              <a:t>Picture</a:t>
            </a:r>
          </a:p>
          <a:p>
            <a:endParaRPr lang="fr-FR"/>
          </a:p>
        </p:txBody>
      </p:sp>
      <p:sp>
        <p:nvSpPr>
          <p:cNvPr id="43" name="Picture Placeholder 10">
            <a:extLst>
              <a:ext uri="{FF2B5EF4-FFF2-40B4-BE49-F238E27FC236}">
                <a16:creationId xmlns="" xmlns:a16="http://schemas.microsoft.com/office/drawing/2014/main" id="{B32CAC22-C1FC-4489-8212-D7CB7E687C3D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3783307" y="5273432"/>
            <a:ext cx="537516" cy="536970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 rtl="0">
              <a:buNone/>
              <a:defRPr sz="500"/>
            </a:lvl1pPr>
          </a:lstStyle>
          <a:p>
            <a:r>
              <a:rPr lang="fr-FR"/>
              <a:t>Picture</a:t>
            </a:r>
          </a:p>
          <a:p>
            <a:endParaRPr lang="fr-FR"/>
          </a:p>
        </p:txBody>
      </p:sp>
      <p:sp>
        <p:nvSpPr>
          <p:cNvPr id="44" name="Picture Placeholder 10">
            <a:extLst>
              <a:ext uri="{FF2B5EF4-FFF2-40B4-BE49-F238E27FC236}">
                <a16:creationId xmlns="" xmlns:a16="http://schemas.microsoft.com/office/drawing/2014/main" id="{B56CC017-012F-4974-9E86-201FB003BE61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223109" y="5273432"/>
            <a:ext cx="537516" cy="536970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 rtl="0">
              <a:buNone/>
              <a:defRPr sz="500"/>
            </a:lvl1pPr>
          </a:lstStyle>
          <a:p>
            <a:r>
              <a:rPr lang="fr-FR"/>
              <a:t>Picture</a:t>
            </a:r>
          </a:p>
          <a:p>
            <a:endParaRPr lang="fr-FR"/>
          </a:p>
        </p:txBody>
      </p:sp>
      <p:sp>
        <p:nvSpPr>
          <p:cNvPr id="45" name="Picture Placeholder 10">
            <a:extLst>
              <a:ext uri="{FF2B5EF4-FFF2-40B4-BE49-F238E27FC236}">
                <a16:creationId xmlns="" xmlns:a16="http://schemas.microsoft.com/office/drawing/2014/main" id="{9C7581D8-3435-4480-BB56-69621A99B889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8662910" y="5273432"/>
            <a:ext cx="537516" cy="536970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 rtl="0">
              <a:buNone/>
              <a:defRPr sz="500"/>
            </a:lvl1pPr>
          </a:lstStyle>
          <a:p>
            <a:r>
              <a:rPr lang="fr-FR"/>
              <a:t>Picture</a:t>
            </a:r>
          </a:p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235575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="" xmlns:a16="http://schemas.microsoft.com/office/drawing/2014/main" id="{77B4F1CB-95E7-41BB-84CD-811F727BAF3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357314" y="2142548"/>
            <a:ext cx="2036618" cy="2597727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r>
              <a:rPr lang="fr-FR"/>
              <a:t>	</a:t>
            </a:r>
          </a:p>
          <a:p>
            <a:endParaRPr lang="fr-FR"/>
          </a:p>
          <a:p>
            <a:endParaRPr lang="fr-FR"/>
          </a:p>
          <a:p>
            <a:r>
              <a:rPr lang="fr-FR"/>
              <a:t>PICTURE</a:t>
            </a:r>
          </a:p>
        </p:txBody>
      </p:sp>
      <p:sp>
        <p:nvSpPr>
          <p:cNvPr id="12" name="Picture Placeholder 10">
            <a:extLst>
              <a:ext uri="{FF2B5EF4-FFF2-40B4-BE49-F238E27FC236}">
                <a16:creationId xmlns="" xmlns:a16="http://schemas.microsoft.com/office/drawing/2014/main" id="{2A54250B-4272-4700-9E95-FBE4CD93773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827255" y="2142548"/>
            <a:ext cx="2036618" cy="2597727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 rtl="0">
              <a:buNone/>
              <a:defRPr sz="1600"/>
            </a:lvl1pPr>
          </a:lstStyle>
          <a:p>
            <a:r>
              <a:rPr lang="fr-FR"/>
              <a:t>	</a:t>
            </a:r>
          </a:p>
          <a:p>
            <a:endParaRPr lang="fr-FR"/>
          </a:p>
          <a:p>
            <a:endParaRPr lang="fr-FR"/>
          </a:p>
          <a:p>
            <a:r>
              <a:rPr lang="fr-FR"/>
              <a:t>PICTURE</a:t>
            </a:r>
          </a:p>
        </p:txBody>
      </p:sp>
      <p:sp>
        <p:nvSpPr>
          <p:cNvPr id="13" name="Picture Placeholder 10">
            <a:extLst>
              <a:ext uri="{FF2B5EF4-FFF2-40B4-BE49-F238E27FC236}">
                <a16:creationId xmlns="" xmlns:a16="http://schemas.microsoft.com/office/drawing/2014/main" id="{63F891ED-CFDF-48EE-BC3D-74230214B071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329860" y="2142548"/>
            <a:ext cx="2036618" cy="2597727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 rtl="0">
              <a:buNone/>
              <a:defRPr sz="1600"/>
            </a:lvl1pPr>
          </a:lstStyle>
          <a:p>
            <a:r>
              <a:rPr lang="fr-FR"/>
              <a:t>	</a:t>
            </a:r>
          </a:p>
          <a:p>
            <a:endParaRPr lang="fr-FR"/>
          </a:p>
          <a:p>
            <a:endParaRPr lang="fr-FR"/>
          </a:p>
          <a:p>
            <a:r>
              <a:rPr lang="fr-FR"/>
              <a:t>PICTURE</a:t>
            </a:r>
          </a:p>
        </p:txBody>
      </p:sp>
      <p:sp>
        <p:nvSpPr>
          <p:cNvPr id="14" name="Picture Placeholder 10">
            <a:extLst>
              <a:ext uri="{FF2B5EF4-FFF2-40B4-BE49-F238E27FC236}">
                <a16:creationId xmlns="" xmlns:a16="http://schemas.microsoft.com/office/drawing/2014/main" id="{7427D460-C8D5-4849-98E7-5367CC0527B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810626" y="2142548"/>
            <a:ext cx="2036618" cy="2597727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 rtl="0">
              <a:buNone/>
              <a:defRPr sz="1600"/>
            </a:lvl1pPr>
          </a:lstStyle>
          <a:p>
            <a:r>
              <a:rPr lang="fr-FR"/>
              <a:t>	</a:t>
            </a:r>
          </a:p>
          <a:p>
            <a:endParaRPr lang="fr-FR"/>
          </a:p>
          <a:p>
            <a:endParaRPr lang="fr-FR"/>
          </a:p>
          <a:p>
            <a:r>
              <a:rPr lang="fr-FR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6623520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presen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0">
            <a:extLst>
              <a:ext uri="{FF2B5EF4-FFF2-40B4-BE49-F238E27FC236}">
                <a16:creationId xmlns="" xmlns:a16="http://schemas.microsoft.com/office/drawing/2014/main" id="{D0AF8791-9D94-4BF7-908B-96C3B4C2929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357314" y="800100"/>
            <a:ext cx="3839072" cy="5257800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>
              <a:buNone/>
              <a:defRPr sz="2400"/>
            </a:lvl1pPr>
          </a:lstStyle>
          <a:p>
            <a:r>
              <a:rPr lang="fr-FR"/>
              <a:t>	</a:t>
            </a:r>
          </a:p>
          <a:p>
            <a:endParaRPr lang="fr-FR"/>
          </a:p>
          <a:p>
            <a:endParaRPr lang="fr-FR"/>
          </a:p>
          <a:p>
            <a:endParaRPr lang="fr-FR"/>
          </a:p>
          <a:p>
            <a:r>
              <a:rPr lang="fr-FR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18335202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in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0">
            <a:extLst>
              <a:ext uri="{FF2B5EF4-FFF2-40B4-BE49-F238E27FC236}">
                <a16:creationId xmlns="" xmlns:a16="http://schemas.microsoft.com/office/drawing/2014/main" id="{8AC4AD57-0BE9-49C6-825B-E9FA1F1C631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357313" y="2333624"/>
            <a:ext cx="9491659" cy="3724276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>
              <a:buNone/>
              <a:defRPr sz="2400"/>
            </a:lvl1pPr>
          </a:lstStyle>
          <a:p>
            <a:r>
              <a:rPr lang="fr-FR"/>
              <a:t>	</a:t>
            </a:r>
          </a:p>
          <a:p>
            <a:endParaRPr lang="fr-FR"/>
          </a:p>
          <a:p>
            <a:endParaRPr lang="fr-FR"/>
          </a:p>
          <a:p>
            <a:endParaRPr lang="fr-FR"/>
          </a:p>
          <a:p>
            <a:r>
              <a:rPr lang="fr-FR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132059813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in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0">
            <a:extLst>
              <a:ext uri="{FF2B5EF4-FFF2-40B4-BE49-F238E27FC236}">
                <a16:creationId xmlns="" xmlns:a16="http://schemas.microsoft.com/office/drawing/2014/main" id="{FE6CB746-1DFB-4E06-9747-15AC7A330E5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716262" y="0"/>
            <a:ext cx="4475737" cy="6858000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>
              <a:buNone/>
              <a:defRPr sz="2400"/>
            </a:lvl1pPr>
          </a:lstStyle>
          <a:p>
            <a:r>
              <a:rPr lang="fr-FR"/>
              <a:t>	</a:t>
            </a:r>
          </a:p>
          <a:p>
            <a:endParaRPr lang="fr-FR"/>
          </a:p>
          <a:p>
            <a:endParaRPr lang="fr-FR"/>
          </a:p>
          <a:p>
            <a:endParaRPr lang="fr-FR"/>
          </a:p>
          <a:p>
            <a:r>
              <a:rPr lang="fr-FR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156434346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in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0">
            <a:extLst>
              <a:ext uri="{FF2B5EF4-FFF2-40B4-BE49-F238E27FC236}">
                <a16:creationId xmlns="" xmlns:a16="http://schemas.microsoft.com/office/drawing/2014/main" id="{FE6CB746-1DFB-4E06-9747-15AC7A330E5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>
              <a:buNone/>
              <a:defRPr sz="2400"/>
            </a:lvl1pPr>
          </a:lstStyle>
          <a:p>
            <a:r>
              <a:rPr lang="fr-FR"/>
              <a:t>	</a:t>
            </a:r>
          </a:p>
          <a:p>
            <a:endParaRPr lang="fr-FR"/>
          </a:p>
          <a:p>
            <a:endParaRPr lang="fr-FR"/>
          </a:p>
          <a:p>
            <a:endParaRPr lang="fr-FR"/>
          </a:p>
          <a:p>
            <a:r>
              <a:rPr lang="fr-FR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191895831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iner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0">
            <a:extLst>
              <a:ext uri="{FF2B5EF4-FFF2-40B4-BE49-F238E27FC236}">
                <a16:creationId xmlns="" xmlns:a16="http://schemas.microsoft.com/office/drawing/2014/main" id="{FE6CB746-1DFB-4E06-9747-15AC7A330E5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>
              <a:buNone/>
              <a:defRPr sz="2400"/>
            </a:lvl1pPr>
          </a:lstStyle>
          <a:p>
            <a:r>
              <a:rPr lang="fr-FR"/>
              <a:t>	</a:t>
            </a:r>
          </a:p>
          <a:p>
            <a:endParaRPr lang="fr-FR"/>
          </a:p>
          <a:p>
            <a:endParaRPr lang="fr-FR"/>
          </a:p>
          <a:p>
            <a:endParaRPr lang="fr-FR"/>
          </a:p>
          <a:p>
            <a:r>
              <a:rPr lang="fr-FR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46853106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iner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0">
            <a:extLst>
              <a:ext uri="{FF2B5EF4-FFF2-40B4-BE49-F238E27FC236}">
                <a16:creationId xmlns="" xmlns:a16="http://schemas.microsoft.com/office/drawing/2014/main" id="{FE6CB746-1DFB-4E06-9747-15AC7A330E5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27128" y="552450"/>
            <a:ext cx="8680183" cy="5753100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>
              <a:buNone/>
              <a:defRPr sz="2400"/>
            </a:lvl1pPr>
          </a:lstStyle>
          <a:p>
            <a:r>
              <a:rPr lang="fr-FR"/>
              <a:t>	</a:t>
            </a:r>
          </a:p>
          <a:p>
            <a:endParaRPr lang="fr-FR"/>
          </a:p>
          <a:p>
            <a:endParaRPr lang="fr-FR"/>
          </a:p>
          <a:p>
            <a:endParaRPr lang="fr-FR"/>
          </a:p>
          <a:p>
            <a:r>
              <a:rPr lang="fr-FR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9438390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 logo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du contenu 12">
            <a:extLst>
              <a:ext uri="{FF2B5EF4-FFF2-40B4-BE49-F238E27FC236}">
                <a16:creationId xmlns="" xmlns:a16="http://schemas.microsoft.com/office/drawing/2014/main" id="{0FA82258-8070-4B7B-B7C6-919C1BFAD958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579910" y="2595169"/>
            <a:ext cx="1042520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00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14" name="Espace réservé du contenu 12">
            <a:extLst>
              <a:ext uri="{FF2B5EF4-FFF2-40B4-BE49-F238E27FC236}">
                <a16:creationId xmlns="" xmlns:a16="http://schemas.microsoft.com/office/drawing/2014/main" id="{24B192B9-1979-47FD-B40B-D105E04FD493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577325" y="2595169"/>
            <a:ext cx="1042520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000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17" name="Espace réservé du contenu 12">
            <a:extLst>
              <a:ext uri="{FF2B5EF4-FFF2-40B4-BE49-F238E27FC236}">
                <a16:creationId xmlns="" xmlns:a16="http://schemas.microsoft.com/office/drawing/2014/main" id="{201296E0-114D-4FAE-9474-548B5DC841EA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5574740" y="2595169"/>
            <a:ext cx="1042520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000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18" name="Espace réservé du contenu 12">
            <a:extLst>
              <a:ext uri="{FF2B5EF4-FFF2-40B4-BE49-F238E27FC236}">
                <a16:creationId xmlns="" xmlns:a16="http://schemas.microsoft.com/office/drawing/2014/main" id="{154D76DD-DF79-45CC-89FC-1544939578E9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572155" y="2595169"/>
            <a:ext cx="1042520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000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21" name="Espace réservé du contenu 12">
            <a:extLst>
              <a:ext uri="{FF2B5EF4-FFF2-40B4-BE49-F238E27FC236}">
                <a16:creationId xmlns="" xmlns:a16="http://schemas.microsoft.com/office/drawing/2014/main" id="{E3E44833-1827-41DC-AEC3-0C01F1BAD46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569570" y="2595169"/>
            <a:ext cx="1042520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000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22" name="Espace réservé du contenu 12">
            <a:extLst>
              <a:ext uri="{FF2B5EF4-FFF2-40B4-BE49-F238E27FC236}">
                <a16:creationId xmlns="" xmlns:a16="http://schemas.microsoft.com/office/drawing/2014/main" id="{36394FDD-DDC6-46CD-87AF-F343169F6B6C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1579910" y="4544738"/>
            <a:ext cx="1042520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000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23" name="Espace réservé du contenu 12">
            <a:extLst>
              <a:ext uri="{FF2B5EF4-FFF2-40B4-BE49-F238E27FC236}">
                <a16:creationId xmlns="" xmlns:a16="http://schemas.microsoft.com/office/drawing/2014/main" id="{F4892D69-01ED-4ACE-9A93-97CAA2FCC8E8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577325" y="4544738"/>
            <a:ext cx="1042520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000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24" name="Espace réservé du contenu 12">
            <a:extLst>
              <a:ext uri="{FF2B5EF4-FFF2-40B4-BE49-F238E27FC236}">
                <a16:creationId xmlns="" xmlns:a16="http://schemas.microsoft.com/office/drawing/2014/main" id="{B911AC6F-ED1A-472B-82C9-F9B03EBADF44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5574740" y="4544738"/>
            <a:ext cx="1042520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000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25" name="Espace réservé du contenu 12">
            <a:extLst>
              <a:ext uri="{FF2B5EF4-FFF2-40B4-BE49-F238E27FC236}">
                <a16:creationId xmlns="" xmlns:a16="http://schemas.microsoft.com/office/drawing/2014/main" id="{2A92BF88-4F19-41E1-9684-DFAC07366387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7572155" y="4544738"/>
            <a:ext cx="1042520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000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26" name="Espace réservé du contenu 12">
            <a:extLst>
              <a:ext uri="{FF2B5EF4-FFF2-40B4-BE49-F238E27FC236}">
                <a16:creationId xmlns="" xmlns:a16="http://schemas.microsoft.com/office/drawing/2014/main" id="{6C4A12E5-2DFE-40D7-BD07-4F8CB3981E76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9569570" y="4544738"/>
            <a:ext cx="1042520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000"/>
            </a:lvl1pPr>
          </a:lstStyle>
          <a:p>
            <a:pPr lvl="0"/>
            <a:r>
              <a:rPr lang="fr-FR"/>
              <a:t>Drag &amp; Drop</a:t>
            </a:r>
          </a:p>
        </p:txBody>
      </p:sp>
    </p:spTree>
    <p:extLst>
      <p:ext uri="{BB962C8B-B14F-4D97-AF65-F5344CB8AC3E}">
        <p14:creationId xmlns:p14="http://schemas.microsoft.com/office/powerpoint/2010/main" val="150340396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ood mor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0">
            <a:extLst>
              <a:ext uri="{FF2B5EF4-FFF2-40B4-BE49-F238E27FC236}">
                <a16:creationId xmlns="" xmlns:a16="http://schemas.microsoft.com/office/drawing/2014/main" id="{FE6CB746-1DFB-4E06-9747-15AC7A330E5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343025" y="800098"/>
            <a:ext cx="5329238" cy="5257801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>
              <a:buNone/>
              <a:defRPr sz="2400"/>
            </a:lvl1pPr>
          </a:lstStyle>
          <a:p>
            <a:r>
              <a:rPr lang="fr-FR"/>
              <a:t>	</a:t>
            </a:r>
          </a:p>
          <a:p>
            <a:endParaRPr lang="fr-FR"/>
          </a:p>
          <a:p>
            <a:endParaRPr lang="fr-FR"/>
          </a:p>
          <a:p>
            <a:endParaRPr lang="fr-FR"/>
          </a:p>
          <a:p>
            <a:r>
              <a:rPr lang="fr-FR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296727268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k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0">
            <a:extLst>
              <a:ext uri="{FF2B5EF4-FFF2-40B4-BE49-F238E27FC236}">
                <a16:creationId xmlns="" xmlns:a16="http://schemas.microsoft.com/office/drawing/2014/main" id="{FE6CB746-1DFB-4E06-9747-15AC7A330E5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343025" y="800098"/>
            <a:ext cx="2987055" cy="3641271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>
              <a:buNone/>
              <a:defRPr sz="2400"/>
            </a:lvl1pPr>
          </a:lstStyle>
          <a:p>
            <a:r>
              <a:rPr lang="fr-FR"/>
              <a:t>	</a:t>
            </a:r>
          </a:p>
          <a:p>
            <a:endParaRPr lang="fr-FR"/>
          </a:p>
          <a:p>
            <a:r>
              <a:rPr lang="fr-FR"/>
              <a:t>PICTURE</a:t>
            </a:r>
          </a:p>
        </p:txBody>
      </p:sp>
      <p:sp>
        <p:nvSpPr>
          <p:cNvPr id="6" name="Picture Placeholder 10">
            <a:extLst>
              <a:ext uri="{FF2B5EF4-FFF2-40B4-BE49-F238E27FC236}">
                <a16:creationId xmlns="" xmlns:a16="http://schemas.microsoft.com/office/drawing/2014/main" id="{72855E4E-0C63-46F6-AF74-7985B3D2289C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568184" y="800098"/>
            <a:ext cx="2987057" cy="3641271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 rtl="0">
              <a:buNone/>
              <a:defRPr sz="2400"/>
            </a:lvl1pPr>
          </a:lstStyle>
          <a:p>
            <a:r>
              <a:rPr lang="fr-FR"/>
              <a:t>	</a:t>
            </a:r>
          </a:p>
          <a:p>
            <a:endParaRPr lang="fr-FR"/>
          </a:p>
          <a:p>
            <a:r>
              <a:rPr lang="fr-FR"/>
              <a:t>PICTURE</a:t>
            </a:r>
          </a:p>
        </p:txBody>
      </p:sp>
      <p:sp>
        <p:nvSpPr>
          <p:cNvPr id="8" name="Picture Placeholder 10">
            <a:extLst>
              <a:ext uri="{FF2B5EF4-FFF2-40B4-BE49-F238E27FC236}">
                <a16:creationId xmlns="" xmlns:a16="http://schemas.microsoft.com/office/drawing/2014/main" id="{0555A4FC-4CCB-4761-BA47-6EF02177460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793346" y="800098"/>
            <a:ext cx="3055627" cy="3641271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 rtl="0">
              <a:buNone/>
              <a:defRPr sz="2400"/>
            </a:lvl1pPr>
          </a:lstStyle>
          <a:p>
            <a:r>
              <a:rPr lang="fr-FR"/>
              <a:t>	</a:t>
            </a:r>
          </a:p>
          <a:p>
            <a:endParaRPr lang="fr-FR"/>
          </a:p>
          <a:p>
            <a:r>
              <a:rPr lang="fr-FR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32224169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iner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0">
            <a:extLst>
              <a:ext uri="{FF2B5EF4-FFF2-40B4-BE49-F238E27FC236}">
                <a16:creationId xmlns="" xmlns:a16="http://schemas.microsoft.com/office/drawing/2014/main" id="{FE6CB746-1DFB-4E06-9747-15AC7A330E5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343025" y="1160463"/>
            <a:ext cx="4752975" cy="4645024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>
              <a:buNone/>
              <a:defRPr sz="2400"/>
            </a:lvl1pPr>
          </a:lstStyle>
          <a:p>
            <a:r>
              <a:rPr lang="fr-FR"/>
              <a:t>	</a:t>
            </a:r>
          </a:p>
          <a:p>
            <a:endParaRPr lang="fr-FR"/>
          </a:p>
          <a:p>
            <a:r>
              <a:rPr lang="fr-FR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183867736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iner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0">
            <a:extLst>
              <a:ext uri="{FF2B5EF4-FFF2-40B4-BE49-F238E27FC236}">
                <a16:creationId xmlns="" xmlns:a16="http://schemas.microsoft.com/office/drawing/2014/main" id="{FE6CB746-1DFB-4E06-9747-15AC7A330E5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696687" cy="6858000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>
              <a:buNone/>
              <a:defRPr sz="1000"/>
            </a:lvl1pPr>
          </a:lstStyle>
          <a:p>
            <a:r>
              <a:rPr lang="fr-FR"/>
              <a:t>	</a:t>
            </a:r>
          </a:p>
          <a:p>
            <a:endParaRPr lang="fr-FR"/>
          </a:p>
          <a:p>
            <a:r>
              <a:rPr lang="fr-FR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43208534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iner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0">
            <a:extLst>
              <a:ext uri="{FF2B5EF4-FFF2-40B4-BE49-F238E27FC236}">
                <a16:creationId xmlns="" xmlns:a16="http://schemas.microsoft.com/office/drawing/2014/main" id="{FE6CB746-1DFB-4E06-9747-15AC7A330E5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89629" y="2227731"/>
            <a:ext cx="2487528" cy="1652918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>
              <a:buNone/>
              <a:defRPr sz="1000"/>
            </a:lvl1pPr>
          </a:lstStyle>
          <a:p>
            <a:r>
              <a:rPr lang="fr-FR"/>
              <a:t>	</a:t>
            </a:r>
          </a:p>
          <a:p>
            <a:endParaRPr lang="fr-FR"/>
          </a:p>
          <a:p>
            <a:r>
              <a:rPr lang="fr-FR"/>
              <a:t>PICTURE</a:t>
            </a:r>
          </a:p>
        </p:txBody>
      </p:sp>
      <p:sp>
        <p:nvSpPr>
          <p:cNvPr id="8" name="Picture Placeholder 10">
            <a:extLst>
              <a:ext uri="{FF2B5EF4-FFF2-40B4-BE49-F238E27FC236}">
                <a16:creationId xmlns="" xmlns:a16="http://schemas.microsoft.com/office/drawing/2014/main" id="{3C87B226-FB09-4A65-8099-8300B588C92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398028" y="2227731"/>
            <a:ext cx="2487528" cy="1652918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>
              <a:buNone/>
              <a:defRPr sz="1000"/>
            </a:lvl1pPr>
          </a:lstStyle>
          <a:p>
            <a:r>
              <a:rPr lang="fr-FR"/>
              <a:t>	</a:t>
            </a:r>
          </a:p>
          <a:p>
            <a:endParaRPr lang="fr-FR"/>
          </a:p>
          <a:p>
            <a:r>
              <a:rPr lang="fr-FR"/>
              <a:t>PICTURE</a:t>
            </a:r>
          </a:p>
        </p:txBody>
      </p:sp>
      <p:sp>
        <p:nvSpPr>
          <p:cNvPr id="9" name="Picture Placeholder 10">
            <a:extLst>
              <a:ext uri="{FF2B5EF4-FFF2-40B4-BE49-F238E27FC236}">
                <a16:creationId xmlns="" xmlns:a16="http://schemas.microsoft.com/office/drawing/2014/main" id="{2DB8703F-F124-4DFE-A671-6E977F384329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306426" y="2227731"/>
            <a:ext cx="2487528" cy="1652918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>
              <a:buNone/>
              <a:defRPr sz="1000"/>
            </a:lvl1pPr>
          </a:lstStyle>
          <a:p>
            <a:r>
              <a:rPr lang="fr-FR"/>
              <a:t>	</a:t>
            </a:r>
          </a:p>
          <a:p>
            <a:endParaRPr lang="fr-FR"/>
          </a:p>
          <a:p>
            <a:r>
              <a:rPr lang="fr-FR"/>
              <a:t>PICTURE</a:t>
            </a:r>
          </a:p>
        </p:txBody>
      </p:sp>
      <p:sp>
        <p:nvSpPr>
          <p:cNvPr id="10" name="Picture Placeholder 10">
            <a:extLst>
              <a:ext uri="{FF2B5EF4-FFF2-40B4-BE49-F238E27FC236}">
                <a16:creationId xmlns="" xmlns:a16="http://schemas.microsoft.com/office/drawing/2014/main" id="{92671105-6192-46DB-B120-D59094B55A0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214824" y="2227731"/>
            <a:ext cx="2487528" cy="1652918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>
              <a:buNone/>
              <a:defRPr sz="1000"/>
            </a:lvl1pPr>
          </a:lstStyle>
          <a:p>
            <a:r>
              <a:rPr lang="fr-FR"/>
              <a:t>	</a:t>
            </a:r>
          </a:p>
          <a:p>
            <a:endParaRPr lang="fr-FR"/>
          </a:p>
          <a:p>
            <a:r>
              <a:rPr lang="fr-FR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00436236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iner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0">
            <a:extLst>
              <a:ext uri="{FF2B5EF4-FFF2-40B4-BE49-F238E27FC236}">
                <a16:creationId xmlns="" xmlns:a16="http://schemas.microsoft.com/office/drawing/2014/main" id="{FE6CB746-1DFB-4E06-9747-15AC7A330E5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624046" y="0"/>
            <a:ext cx="3567954" cy="6858000"/>
          </a:xfrm>
          <a:prstGeom prst="rect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2800"/>
            </a:lvl1pPr>
          </a:lstStyle>
          <a:p>
            <a:r>
              <a:rPr lang="fr-FR"/>
              <a:t>	</a:t>
            </a:r>
          </a:p>
          <a:p>
            <a:endParaRPr lang="fr-FR"/>
          </a:p>
          <a:p>
            <a:r>
              <a:rPr lang="fr-FR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402151690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iner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0">
            <a:extLst>
              <a:ext uri="{FF2B5EF4-FFF2-40B4-BE49-F238E27FC236}">
                <a16:creationId xmlns="" xmlns:a16="http://schemas.microsoft.com/office/drawing/2014/main" id="{FEDBDA94-24D5-41E5-9379-523B7141822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2800"/>
            </a:lvl1pPr>
          </a:lstStyle>
          <a:p>
            <a:r>
              <a:rPr lang="fr-FR"/>
              <a:t>	</a:t>
            </a:r>
          </a:p>
          <a:p>
            <a:endParaRPr lang="fr-FR"/>
          </a:p>
          <a:p>
            <a:r>
              <a:rPr lang="fr-FR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138994552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iner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0">
            <a:extLst>
              <a:ext uri="{FF2B5EF4-FFF2-40B4-BE49-F238E27FC236}">
                <a16:creationId xmlns="" xmlns:a16="http://schemas.microsoft.com/office/drawing/2014/main" id="{FEDBDA94-24D5-41E5-9379-523B7141822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44517" y="141890"/>
            <a:ext cx="3861170" cy="3626069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>
              <a:buNone/>
              <a:defRPr sz="1000"/>
            </a:lvl1pPr>
          </a:lstStyle>
          <a:p>
            <a:r>
              <a:rPr lang="fr-FR"/>
              <a:t>	</a:t>
            </a:r>
          </a:p>
          <a:p>
            <a:endParaRPr lang="fr-FR"/>
          </a:p>
          <a:p>
            <a:r>
              <a:rPr lang="fr-FR"/>
              <a:t>PICTURE</a:t>
            </a:r>
          </a:p>
        </p:txBody>
      </p:sp>
      <p:sp>
        <p:nvSpPr>
          <p:cNvPr id="8" name="Picture Placeholder 10">
            <a:extLst>
              <a:ext uri="{FF2B5EF4-FFF2-40B4-BE49-F238E27FC236}">
                <a16:creationId xmlns="" xmlns:a16="http://schemas.microsoft.com/office/drawing/2014/main" id="{B1F59BBA-0F82-46E4-88A7-8B4BF1FC9DD1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165413" y="141890"/>
            <a:ext cx="3861170" cy="3626069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>
              <a:buNone/>
              <a:defRPr sz="1000"/>
            </a:lvl1pPr>
          </a:lstStyle>
          <a:p>
            <a:r>
              <a:rPr lang="fr-FR"/>
              <a:t>	</a:t>
            </a:r>
          </a:p>
          <a:p>
            <a:endParaRPr lang="fr-FR"/>
          </a:p>
          <a:p>
            <a:r>
              <a:rPr lang="fr-FR"/>
              <a:t>PICTURE</a:t>
            </a:r>
          </a:p>
        </p:txBody>
      </p:sp>
      <p:sp>
        <p:nvSpPr>
          <p:cNvPr id="9" name="Picture Placeholder 10">
            <a:extLst>
              <a:ext uri="{FF2B5EF4-FFF2-40B4-BE49-F238E27FC236}">
                <a16:creationId xmlns="" xmlns:a16="http://schemas.microsoft.com/office/drawing/2014/main" id="{1D484B8B-E091-4030-BC2B-6BA4849566E7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186310" y="141890"/>
            <a:ext cx="3861170" cy="3626069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 rtl="0">
              <a:buNone/>
              <a:defRPr sz="1000"/>
            </a:lvl1pPr>
          </a:lstStyle>
          <a:p>
            <a:r>
              <a:rPr lang="fr-FR"/>
              <a:t>	</a:t>
            </a:r>
          </a:p>
          <a:p>
            <a:endParaRPr lang="fr-FR"/>
          </a:p>
          <a:p>
            <a:r>
              <a:rPr lang="fr-FR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284911740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iner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0">
            <a:extLst>
              <a:ext uri="{FF2B5EF4-FFF2-40B4-BE49-F238E27FC236}">
                <a16:creationId xmlns="" xmlns:a16="http://schemas.microsoft.com/office/drawing/2014/main" id="{FEDBDA94-24D5-41E5-9379-523B7141822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1"/>
            <a:ext cx="6095999" cy="4194698"/>
          </a:xfrm>
          <a:prstGeom prst="rect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2800"/>
            </a:lvl1pPr>
          </a:lstStyle>
          <a:p>
            <a:r>
              <a:rPr lang="fr-FR"/>
              <a:t>	</a:t>
            </a:r>
          </a:p>
          <a:p>
            <a:endParaRPr lang="fr-FR"/>
          </a:p>
          <a:p>
            <a:r>
              <a:rPr lang="fr-FR"/>
              <a:t>PICTURE</a:t>
            </a:r>
          </a:p>
        </p:txBody>
      </p:sp>
      <p:sp>
        <p:nvSpPr>
          <p:cNvPr id="12" name="Picture Placeholder 10">
            <a:extLst>
              <a:ext uri="{FF2B5EF4-FFF2-40B4-BE49-F238E27FC236}">
                <a16:creationId xmlns="" xmlns:a16="http://schemas.microsoft.com/office/drawing/2014/main" id="{35796EA6-35FB-4A7E-809F-A9815E5FEF4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095998" y="1"/>
            <a:ext cx="6095999" cy="4194698"/>
          </a:xfrm>
          <a:prstGeom prst="rect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2800"/>
            </a:lvl1pPr>
          </a:lstStyle>
          <a:p>
            <a:r>
              <a:rPr lang="fr-FR"/>
              <a:t>	</a:t>
            </a:r>
          </a:p>
          <a:p>
            <a:endParaRPr lang="fr-FR"/>
          </a:p>
          <a:p>
            <a:r>
              <a:rPr lang="fr-FR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286139093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iner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0">
            <a:extLst>
              <a:ext uri="{FF2B5EF4-FFF2-40B4-BE49-F238E27FC236}">
                <a16:creationId xmlns="" xmlns:a16="http://schemas.microsoft.com/office/drawing/2014/main" id="{FEDBDA94-24D5-41E5-9379-523B7141822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12192001" cy="6857999"/>
          </a:xfrm>
          <a:prstGeom prst="rect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2800"/>
            </a:lvl1pPr>
          </a:lstStyle>
          <a:p>
            <a:r>
              <a:rPr lang="fr-FR"/>
              <a:t>	</a:t>
            </a:r>
          </a:p>
          <a:p>
            <a:endParaRPr lang="fr-FR"/>
          </a:p>
          <a:p>
            <a:r>
              <a:rPr lang="fr-FR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12444794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 logo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du contenu 12">
            <a:extLst>
              <a:ext uri="{FF2B5EF4-FFF2-40B4-BE49-F238E27FC236}">
                <a16:creationId xmlns="" xmlns:a16="http://schemas.microsoft.com/office/drawing/2014/main" id="{0FA82258-8070-4B7B-B7C6-919C1BFAD958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492839" y="2198579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40" name="Espace réservé du contenu 12">
            <a:extLst>
              <a:ext uri="{FF2B5EF4-FFF2-40B4-BE49-F238E27FC236}">
                <a16:creationId xmlns="" xmlns:a16="http://schemas.microsoft.com/office/drawing/2014/main" id="{B070F49F-DF60-4723-A91C-5C1E12D58613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178922" y="2198579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41" name="Espace réservé du contenu 12">
            <a:extLst>
              <a:ext uri="{FF2B5EF4-FFF2-40B4-BE49-F238E27FC236}">
                <a16:creationId xmlns="" xmlns:a16="http://schemas.microsoft.com/office/drawing/2014/main" id="{1A46C95E-26CD-45AD-BB72-B430933BACC5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4865005" y="2198579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42" name="Espace réservé du contenu 12">
            <a:extLst>
              <a:ext uri="{FF2B5EF4-FFF2-40B4-BE49-F238E27FC236}">
                <a16:creationId xmlns="" xmlns:a16="http://schemas.microsoft.com/office/drawing/2014/main" id="{7C59A534-42C3-4A87-94C8-B2FBBAFC4BF6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551088" y="2198579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43" name="Espace réservé du contenu 12">
            <a:extLst>
              <a:ext uri="{FF2B5EF4-FFF2-40B4-BE49-F238E27FC236}">
                <a16:creationId xmlns="" xmlns:a16="http://schemas.microsoft.com/office/drawing/2014/main" id="{4BB3DF69-45D4-47B3-BA99-BA35B5100C33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237171" y="2198579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44" name="Espace réservé du contenu 12">
            <a:extLst>
              <a:ext uri="{FF2B5EF4-FFF2-40B4-BE49-F238E27FC236}">
                <a16:creationId xmlns="" xmlns:a16="http://schemas.microsoft.com/office/drawing/2014/main" id="{F2BAFCF9-6ACE-4E11-8AC5-705BA7DCE73A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9923253" y="2198579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45" name="Espace réservé du contenu 12">
            <a:extLst>
              <a:ext uri="{FF2B5EF4-FFF2-40B4-BE49-F238E27FC236}">
                <a16:creationId xmlns="" xmlns:a16="http://schemas.microsoft.com/office/drawing/2014/main" id="{9F748970-5446-41ED-9626-54FA09FD9DA4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1492839" y="3695501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46" name="Espace réservé du contenu 12">
            <a:extLst>
              <a:ext uri="{FF2B5EF4-FFF2-40B4-BE49-F238E27FC236}">
                <a16:creationId xmlns="" xmlns:a16="http://schemas.microsoft.com/office/drawing/2014/main" id="{658FDE67-743F-4741-AD12-5E89EB8B5203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3178922" y="3695501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47" name="Espace réservé du contenu 12">
            <a:extLst>
              <a:ext uri="{FF2B5EF4-FFF2-40B4-BE49-F238E27FC236}">
                <a16:creationId xmlns="" xmlns:a16="http://schemas.microsoft.com/office/drawing/2014/main" id="{3B72979C-C29D-4B32-BD44-7102EF391ECA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4865005" y="3695501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48" name="Espace réservé du contenu 12">
            <a:extLst>
              <a:ext uri="{FF2B5EF4-FFF2-40B4-BE49-F238E27FC236}">
                <a16:creationId xmlns="" xmlns:a16="http://schemas.microsoft.com/office/drawing/2014/main" id="{E26C070C-BBAD-4319-94CD-E920FBB48BBC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551088" y="3695501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49" name="Espace réservé du contenu 12">
            <a:extLst>
              <a:ext uri="{FF2B5EF4-FFF2-40B4-BE49-F238E27FC236}">
                <a16:creationId xmlns="" xmlns:a16="http://schemas.microsoft.com/office/drawing/2014/main" id="{72D6E8D4-073F-4B82-807C-3DDAA7A1891C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8237171" y="3695501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50" name="Espace réservé du contenu 12">
            <a:extLst>
              <a:ext uri="{FF2B5EF4-FFF2-40B4-BE49-F238E27FC236}">
                <a16:creationId xmlns="" xmlns:a16="http://schemas.microsoft.com/office/drawing/2014/main" id="{D7188408-3746-4E2D-AC24-5C968B45D951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9923253" y="3695501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51" name="Espace réservé du contenu 12">
            <a:extLst>
              <a:ext uri="{FF2B5EF4-FFF2-40B4-BE49-F238E27FC236}">
                <a16:creationId xmlns="" xmlns:a16="http://schemas.microsoft.com/office/drawing/2014/main" id="{5B127143-F73B-447F-8E18-A821163DB15F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1492839" y="5196497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52" name="Espace réservé du contenu 12">
            <a:extLst>
              <a:ext uri="{FF2B5EF4-FFF2-40B4-BE49-F238E27FC236}">
                <a16:creationId xmlns="" xmlns:a16="http://schemas.microsoft.com/office/drawing/2014/main" id="{48201BCB-09BC-40A6-88E5-745ABA04D146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3178922" y="5196497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53" name="Espace réservé du contenu 12">
            <a:extLst>
              <a:ext uri="{FF2B5EF4-FFF2-40B4-BE49-F238E27FC236}">
                <a16:creationId xmlns="" xmlns:a16="http://schemas.microsoft.com/office/drawing/2014/main" id="{6CDF4116-C12D-409A-BD45-FCE9C3710FED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4865005" y="5196497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54" name="Espace réservé du contenu 12">
            <a:extLst>
              <a:ext uri="{FF2B5EF4-FFF2-40B4-BE49-F238E27FC236}">
                <a16:creationId xmlns="" xmlns:a16="http://schemas.microsoft.com/office/drawing/2014/main" id="{877E41ED-FA1D-4BD6-804A-2AE2A0E32216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6551088" y="5196497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55" name="Espace réservé du contenu 12">
            <a:extLst>
              <a:ext uri="{FF2B5EF4-FFF2-40B4-BE49-F238E27FC236}">
                <a16:creationId xmlns="" xmlns:a16="http://schemas.microsoft.com/office/drawing/2014/main" id="{A9609212-EAF9-4B4F-A5BF-6F7698F74590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8237171" y="5196497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56" name="Espace réservé du contenu 12">
            <a:extLst>
              <a:ext uri="{FF2B5EF4-FFF2-40B4-BE49-F238E27FC236}">
                <a16:creationId xmlns="" xmlns:a16="http://schemas.microsoft.com/office/drawing/2014/main" id="{3AC5948D-29D8-4F6E-B17F-0441995C2C3F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9923253" y="5196497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89546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2323" y="2481661"/>
            <a:ext cx="4927354" cy="1894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1309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Phone 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2">
            <a:extLst>
              <a:ext uri="{FF2B5EF4-FFF2-40B4-BE49-F238E27FC236}">
                <a16:creationId xmlns="" xmlns:a16="http://schemas.microsoft.com/office/drawing/2014/main" id="{1908C951-434A-4DD1-AFA3-1AF87D704742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2547147" y="896184"/>
            <a:ext cx="2366010" cy="5138856"/>
          </a:xfrm>
          <a:custGeom>
            <a:avLst/>
            <a:gdLst>
              <a:gd name="connsiteX0" fmla="*/ 0 w 2366010"/>
              <a:gd name="connsiteY0" fmla="*/ 244787 h 5124450"/>
              <a:gd name="connsiteX1" fmla="*/ 244787 w 2366010"/>
              <a:gd name="connsiteY1" fmla="*/ 0 h 5124450"/>
              <a:gd name="connsiteX2" fmla="*/ 2121223 w 2366010"/>
              <a:gd name="connsiteY2" fmla="*/ 0 h 5124450"/>
              <a:gd name="connsiteX3" fmla="*/ 2366010 w 2366010"/>
              <a:gd name="connsiteY3" fmla="*/ 244787 h 5124450"/>
              <a:gd name="connsiteX4" fmla="*/ 2366010 w 2366010"/>
              <a:gd name="connsiteY4" fmla="*/ 4879663 h 5124450"/>
              <a:gd name="connsiteX5" fmla="*/ 2121223 w 2366010"/>
              <a:gd name="connsiteY5" fmla="*/ 5124450 h 5124450"/>
              <a:gd name="connsiteX6" fmla="*/ 244787 w 2366010"/>
              <a:gd name="connsiteY6" fmla="*/ 5124450 h 5124450"/>
              <a:gd name="connsiteX7" fmla="*/ 0 w 2366010"/>
              <a:gd name="connsiteY7" fmla="*/ 4879663 h 5124450"/>
              <a:gd name="connsiteX8" fmla="*/ 0 w 2366010"/>
              <a:gd name="connsiteY8" fmla="*/ 244787 h 5124450"/>
              <a:gd name="connsiteX0" fmla="*/ 0 w 2366010"/>
              <a:gd name="connsiteY0" fmla="*/ 244793 h 5124456"/>
              <a:gd name="connsiteX1" fmla="*/ 244787 w 2366010"/>
              <a:gd name="connsiteY1" fmla="*/ 6 h 5124456"/>
              <a:gd name="connsiteX2" fmla="*/ 659130 w 2366010"/>
              <a:gd name="connsiteY2" fmla="*/ 186696 h 5124456"/>
              <a:gd name="connsiteX3" fmla="*/ 2121223 w 2366010"/>
              <a:gd name="connsiteY3" fmla="*/ 6 h 5124456"/>
              <a:gd name="connsiteX4" fmla="*/ 2366010 w 2366010"/>
              <a:gd name="connsiteY4" fmla="*/ 244793 h 5124456"/>
              <a:gd name="connsiteX5" fmla="*/ 2366010 w 2366010"/>
              <a:gd name="connsiteY5" fmla="*/ 4879669 h 5124456"/>
              <a:gd name="connsiteX6" fmla="*/ 2121223 w 2366010"/>
              <a:gd name="connsiteY6" fmla="*/ 5124456 h 5124456"/>
              <a:gd name="connsiteX7" fmla="*/ 244787 w 2366010"/>
              <a:gd name="connsiteY7" fmla="*/ 5124456 h 5124456"/>
              <a:gd name="connsiteX8" fmla="*/ 0 w 2366010"/>
              <a:gd name="connsiteY8" fmla="*/ 4879669 h 5124456"/>
              <a:gd name="connsiteX9" fmla="*/ 0 w 2366010"/>
              <a:gd name="connsiteY9" fmla="*/ 244793 h 5124456"/>
              <a:gd name="connsiteX0" fmla="*/ 0 w 2366010"/>
              <a:gd name="connsiteY0" fmla="*/ 244794 h 5124457"/>
              <a:gd name="connsiteX1" fmla="*/ 244787 w 2366010"/>
              <a:gd name="connsiteY1" fmla="*/ 7 h 5124457"/>
              <a:gd name="connsiteX2" fmla="*/ 659130 w 2366010"/>
              <a:gd name="connsiteY2" fmla="*/ 186697 h 5124457"/>
              <a:gd name="connsiteX3" fmla="*/ 2121223 w 2366010"/>
              <a:gd name="connsiteY3" fmla="*/ 7 h 5124457"/>
              <a:gd name="connsiteX4" fmla="*/ 2366010 w 2366010"/>
              <a:gd name="connsiteY4" fmla="*/ 244794 h 5124457"/>
              <a:gd name="connsiteX5" fmla="*/ 2366010 w 2366010"/>
              <a:gd name="connsiteY5" fmla="*/ 4879670 h 5124457"/>
              <a:gd name="connsiteX6" fmla="*/ 2121223 w 2366010"/>
              <a:gd name="connsiteY6" fmla="*/ 5124457 h 5124457"/>
              <a:gd name="connsiteX7" fmla="*/ 244787 w 2366010"/>
              <a:gd name="connsiteY7" fmla="*/ 5124457 h 5124457"/>
              <a:gd name="connsiteX8" fmla="*/ 0 w 2366010"/>
              <a:gd name="connsiteY8" fmla="*/ 4879670 h 5124457"/>
              <a:gd name="connsiteX9" fmla="*/ 0 w 2366010"/>
              <a:gd name="connsiteY9" fmla="*/ 244794 h 5124457"/>
              <a:gd name="connsiteX0" fmla="*/ 0 w 2366010"/>
              <a:gd name="connsiteY0" fmla="*/ 253683 h 5133346"/>
              <a:gd name="connsiteX1" fmla="*/ 244787 w 2366010"/>
              <a:gd name="connsiteY1" fmla="*/ 8896 h 5133346"/>
              <a:gd name="connsiteX2" fmla="*/ 502920 w 2366010"/>
              <a:gd name="connsiteY2" fmla="*/ 50807 h 5133346"/>
              <a:gd name="connsiteX3" fmla="*/ 659130 w 2366010"/>
              <a:gd name="connsiteY3" fmla="*/ 195586 h 5133346"/>
              <a:gd name="connsiteX4" fmla="*/ 2121223 w 2366010"/>
              <a:gd name="connsiteY4" fmla="*/ 8896 h 5133346"/>
              <a:gd name="connsiteX5" fmla="*/ 2366010 w 2366010"/>
              <a:gd name="connsiteY5" fmla="*/ 253683 h 5133346"/>
              <a:gd name="connsiteX6" fmla="*/ 2366010 w 2366010"/>
              <a:gd name="connsiteY6" fmla="*/ 4888559 h 5133346"/>
              <a:gd name="connsiteX7" fmla="*/ 2121223 w 2366010"/>
              <a:gd name="connsiteY7" fmla="*/ 5133346 h 5133346"/>
              <a:gd name="connsiteX8" fmla="*/ 244787 w 2366010"/>
              <a:gd name="connsiteY8" fmla="*/ 5133346 h 5133346"/>
              <a:gd name="connsiteX9" fmla="*/ 0 w 2366010"/>
              <a:gd name="connsiteY9" fmla="*/ 4888559 h 5133346"/>
              <a:gd name="connsiteX10" fmla="*/ 0 w 2366010"/>
              <a:gd name="connsiteY10" fmla="*/ 253683 h 5133346"/>
              <a:gd name="connsiteX0" fmla="*/ 0 w 2366010"/>
              <a:gd name="connsiteY0" fmla="*/ 253683 h 5133346"/>
              <a:gd name="connsiteX1" fmla="*/ 244787 w 2366010"/>
              <a:gd name="connsiteY1" fmla="*/ 8896 h 5133346"/>
              <a:gd name="connsiteX2" fmla="*/ 502920 w 2366010"/>
              <a:gd name="connsiteY2" fmla="*/ 50807 h 5133346"/>
              <a:gd name="connsiteX3" fmla="*/ 659130 w 2366010"/>
              <a:gd name="connsiteY3" fmla="*/ 195586 h 5133346"/>
              <a:gd name="connsiteX4" fmla="*/ 2121223 w 2366010"/>
              <a:gd name="connsiteY4" fmla="*/ 8896 h 5133346"/>
              <a:gd name="connsiteX5" fmla="*/ 2366010 w 2366010"/>
              <a:gd name="connsiteY5" fmla="*/ 253683 h 5133346"/>
              <a:gd name="connsiteX6" fmla="*/ 2366010 w 2366010"/>
              <a:gd name="connsiteY6" fmla="*/ 4888559 h 5133346"/>
              <a:gd name="connsiteX7" fmla="*/ 2121223 w 2366010"/>
              <a:gd name="connsiteY7" fmla="*/ 5133346 h 5133346"/>
              <a:gd name="connsiteX8" fmla="*/ 244787 w 2366010"/>
              <a:gd name="connsiteY8" fmla="*/ 5133346 h 5133346"/>
              <a:gd name="connsiteX9" fmla="*/ 0 w 2366010"/>
              <a:gd name="connsiteY9" fmla="*/ 4888559 h 5133346"/>
              <a:gd name="connsiteX10" fmla="*/ 0 w 2366010"/>
              <a:gd name="connsiteY10" fmla="*/ 253683 h 5133346"/>
              <a:gd name="connsiteX0" fmla="*/ 0 w 2366010"/>
              <a:gd name="connsiteY0" fmla="*/ 253683 h 5133346"/>
              <a:gd name="connsiteX1" fmla="*/ 244787 w 2366010"/>
              <a:gd name="connsiteY1" fmla="*/ 8896 h 5133346"/>
              <a:gd name="connsiteX2" fmla="*/ 502920 w 2366010"/>
              <a:gd name="connsiteY2" fmla="*/ 50807 h 5133346"/>
              <a:gd name="connsiteX3" fmla="*/ 735330 w 2366010"/>
              <a:gd name="connsiteY3" fmla="*/ 195586 h 5133346"/>
              <a:gd name="connsiteX4" fmla="*/ 2121223 w 2366010"/>
              <a:gd name="connsiteY4" fmla="*/ 8896 h 5133346"/>
              <a:gd name="connsiteX5" fmla="*/ 2366010 w 2366010"/>
              <a:gd name="connsiteY5" fmla="*/ 253683 h 5133346"/>
              <a:gd name="connsiteX6" fmla="*/ 2366010 w 2366010"/>
              <a:gd name="connsiteY6" fmla="*/ 4888559 h 5133346"/>
              <a:gd name="connsiteX7" fmla="*/ 2121223 w 2366010"/>
              <a:gd name="connsiteY7" fmla="*/ 5133346 h 5133346"/>
              <a:gd name="connsiteX8" fmla="*/ 244787 w 2366010"/>
              <a:gd name="connsiteY8" fmla="*/ 5133346 h 5133346"/>
              <a:gd name="connsiteX9" fmla="*/ 0 w 2366010"/>
              <a:gd name="connsiteY9" fmla="*/ 4888559 h 5133346"/>
              <a:gd name="connsiteX10" fmla="*/ 0 w 2366010"/>
              <a:gd name="connsiteY10" fmla="*/ 253683 h 5133346"/>
              <a:gd name="connsiteX0" fmla="*/ 0 w 2366010"/>
              <a:gd name="connsiteY0" fmla="*/ 259704 h 5139367"/>
              <a:gd name="connsiteX1" fmla="*/ 244787 w 2366010"/>
              <a:gd name="connsiteY1" fmla="*/ 14917 h 5139367"/>
              <a:gd name="connsiteX2" fmla="*/ 499110 w 2366010"/>
              <a:gd name="connsiteY2" fmla="*/ 30158 h 5139367"/>
              <a:gd name="connsiteX3" fmla="*/ 735330 w 2366010"/>
              <a:gd name="connsiteY3" fmla="*/ 201607 h 5139367"/>
              <a:gd name="connsiteX4" fmla="*/ 2121223 w 2366010"/>
              <a:gd name="connsiteY4" fmla="*/ 14917 h 5139367"/>
              <a:gd name="connsiteX5" fmla="*/ 2366010 w 2366010"/>
              <a:gd name="connsiteY5" fmla="*/ 259704 h 5139367"/>
              <a:gd name="connsiteX6" fmla="*/ 2366010 w 2366010"/>
              <a:gd name="connsiteY6" fmla="*/ 4894580 h 5139367"/>
              <a:gd name="connsiteX7" fmla="*/ 2121223 w 2366010"/>
              <a:gd name="connsiteY7" fmla="*/ 5139367 h 5139367"/>
              <a:gd name="connsiteX8" fmla="*/ 244787 w 2366010"/>
              <a:gd name="connsiteY8" fmla="*/ 5139367 h 5139367"/>
              <a:gd name="connsiteX9" fmla="*/ 0 w 2366010"/>
              <a:gd name="connsiteY9" fmla="*/ 4894580 h 5139367"/>
              <a:gd name="connsiteX10" fmla="*/ 0 w 2366010"/>
              <a:gd name="connsiteY10" fmla="*/ 259704 h 5139367"/>
              <a:gd name="connsiteX0" fmla="*/ 0 w 2366010"/>
              <a:gd name="connsiteY0" fmla="*/ 255334 h 5134997"/>
              <a:gd name="connsiteX1" fmla="*/ 244787 w 2366010"/>
              <a:gd name="connsiteY1" fmla="*/ 10547 h 5134997"/>
              <a:gd name="connsiteX2" fmla="*/ 499110 w 2366010"/>
              <a:gd name="connsiteY2" fmla="*/ 25788 h 5134997"/>
              <a:gd name="connsiteX3" fmla="*/ 735330 w 2366010"/>
              <a:gd name="connsiteY3" fmla="*/ 197237 h 5134997"/>
              <a:gd name="connsiteX4" fmla="*/ 2121223 w 2366010"/>
              <a:gd name="connsiteY4" fmla="*/ 10547 h 5134997"/>
              <a:gd name="connsiteX5" fmla="*/ 2366010 w 2366010"/>
              <a:gd name="connsiteY5" fmla="*/ 255334 h 5134997"/>
              <a:gd name="connsiteX6" fmla="*/ 2366010 w 2366010"/>
              <a:gd name="connsiteY6" fmla="*/ 4890210 h 5134997"/>
              <a:gd name="connsiteX7" fmla="*/ 2121223 w 2366010"/>
              <a:gd name="connsiteY7" fmla="*/ 5134997 h 5134997"/>
              <a:gd name="connsiteX8" fmla="*/ 244787 w 2366010"/>
              <a:gd name="connsiteY8" fmla="*/ 5134997 h 5134997"/>
              <a:gd name="connsiteX9" fmla="*/ 0 w 2366010"/>
              <a:gd name="connsiteY9" fmla="*/ 4890210 h 5134997"/>
              <a:gd name="connsiteX10" fmla="*/ 0 w 2366010"/>
              <a:gd name="connsiteY10" fmla="*/ 255334 h 5134997"/>
              <a:gd name="connsiteX0" fmla="*/ 0 w 2366010"/>
              <a:gd name="connsiteY0" fmla="*/ 255334 h 5134997"/>
              <a:gd name="connsiteX1" fmla="*/ 244787 w 2366010"/>
              <a:gd name="connsiteY1" fmla="*/ 10547 h 5134997"/>
              <a:gd name="connsiteX2" fmla="*/ 499110 w 2366010"/>
              <a:gd name="connsiteY2" fmla="*/ 25788 h 5134997"/>
              <a:gd name="connsiteX3" fmla="*/ 731520 w 2366010"/>
              <a:gd name="connsiteY3" fmla="*/ 193427 h 5134997"/>
              <a:gd name="connsiteX4" fmla="*/ 2121223 w 2366010"/>
              <a:gd name="connsiteY4" fmla="*/ 10547 h 5134997"/>
              <a:gd name="connsiteX5" fmla="*/ 2366010 w 2366010"/>
              <a:gd name="connsiteY5" fmla="*/ 255334 h 5134997"/>
              <a:gd name="connsiteX6" fmla="*/ 2366010 w 2366010"/>
              <a:gd name="connsiteY6" fmla="*/ 4890210 h 5134997"/>
              <a:gd name="connsiteX7" fmla="*/ 2121223 w 2366010"/>
              <a:gd name="connsiteY7" fmla="*/ 5134997 h 5134997"/>
              <a:gd name="connsiteX8" fmla="*/ 244787 w 2366010"/>
              <a:gd name="connsiteY8" fmla="*/ 5134997 h 5134997"/>
              <a:gd name="connsiteX9" fmla="*/ 0 w 2366010"/>
              <a:gd name="connsiteY9" fmla="*/ 4890210 h 5134997"/>
              <a:gd name="connsiteX10" fmla="*/ 0 w 2366010"/>
              <a:gd name="connsiteY10" fmla="*/ 255334 h 5134997"/>
              <a:gd name="connsiteX0" fmla="*/ 0 w 2366010"/>
              <a:gd name="connsiteY0" fmla="*/ 258273 h 5137936"/>
              <a:gd name="connsiteX1" fmla="*/ 244787 w 2366010"/>
              <a:gd name="connsiteY1" fmla="*/ 13486 h 5137936"/>
              <a:gd name="connsiteX2" fmla="*/ 510540 w 2366010"/>
              <a:gd name="connsiteY2" fmla="*/ 17297 h 5137936"/>
              <a:gd name="connsiteX3" fmla="*/ 731520 w 2366010"/>
              <a:gd name="connsiteY3" fmla="*/ 196366 h 5137936"/>
              <a:gd name="connsiteX4" fmla="*/ 2121223 w 2366010"/>
              <a:gd name="connsiteY4" fmla="*/ 13486 h 5137936"/>
              <a:gd name="connsiteX5" fmla="*/ 2366010 w 2366010"/>
              <a:gd name="connsiteY5" fmla="*/ 258273 h 5137936"/>
              <a:gd name="connsiteX6" fmla="*/ 2366010 w 2366010"/>
              <a:gd name="connsiteY6" fmla="*/ 4893149 h 5137936"/>
              <a:gd name="connsiteX7" fmla="*/ 2121223 w 2366010"/>
              <a:gd name="connsiteY7" fmla="*/ 5137936 h 5137936"/>
              <a:gd name="connsiteX8" fmla="*/ 244787 w 2366010"/>
              <a:gd name="connsiteY8" fmla="*/ 5137936 h 5137936"/>
              <a:gd name="connsiteX9" fmla="*/ 0 w 2366010"/>
              <a:gd name="connsiteY9" fmla="*/ 4893149 h 5137936"/>
              <a:gd name="connsiteX10" fmla="*/ 0 w 2366010"/>
              <a:gd name="connsiteY10" fmla="*/ 258273 h 5137936"/>
              <a:gd name="connsiteX0" fmla="*/ 0 w 2366010"/>
              <a:gd name="connsiteY0" fmla="*/ 258273 h 5137936"/>
              <a:gd name="connsiteX1" fmla="*/ 244787 w 2366010"/>
              <a:gd name="connsiteY1" fmla="*/ 13486 h 5137936"/>
              <a:gd name="connsiteX2" fmla="*/ 510540 w 2366010"/>
              <a:gd name="connsiteY2" fmla="*/ 17297 h 5137936"/>
              <a:gd name="connsiteX3" fmla="*/ 731520 w 2366010"/>
              <a:gd name="connsiteY3" fmla="*/ 196366 h 5137936"/>
              <a:gd name="connsiteX4" fmla="*/ 2121223 w 2366010"/>
              <a:gd name="connsiteY4" fmla="*/ 13486 h 5137936"/>
              <a:gd name="connsiteX5" fmla="*/ 2366010 w 2366010"/>
              <a:gd name="connsiteY5" fmla="*/ 258273 h 5137936"/>
              <a:gd name="connsiteX6" fmla="*/ 2366010 w 2366010"/>
              <a:gd name="connsiteY6" fmla="*/ 4893149 h 5137936"/>
              <a:gd name="connsiteX7" fmla="*/ 2121223 w 2366010"/>
              <a:gd name="connsiteY7" fmla="*/ 5137936 h 5137936"/>
              <a:gd name="connsiteX8" fmla="*/ 244787 w 2366010"/>
              <a:gd name="connsiteY8" fmla="*/ 5137936 h 5137936"/>
              <a:gd name="connsiteX9" fmla="*/ 0 w 2366010"/>
              <a:gd name="connsiteY9" fmla="*/ 4893149 h 5137936"/>
              <a:gd name="connsiteX10" fmla="*/ 0 w 2366010"/>
              <a:gd name="connsiteY10" fmla="*/ 258273 h 5137936"/>
              <a:gd name="connsiteX0" fmla="*/ 0 w 2366010"/>
              <a:gd name="connsiteY0" fmla="*/ 258273 h 5137936"/>
              <a:gd name="connsiteX1" fmla="*/ 244787 w 2366010"/>
              <a:gd name="connsiteY1" fmla="*/ 13486 h 5137936"/>
              <a:gd name="connsiteX2" fmla="*/ 510540 w 2366010"/>
              <a:gd name="connsiteY2" fmla="*/ 17297 h 5137936"/>
              <a:gd name="connsiteX3" fmla="*/ 739140 w 2366010"/>
              <a:gd name="connsiteY3" fmla="*/ 196366 h 5137936"/>
              <a:gd name="connsiteX4" fmla="*/ 2121223 w 2366010"/>
              <a:gd name="connsiteY4" fmla="*/ 13486 h 5137936"/>
              <a:gd name="connsiteX5" fmla="*/ 2366010 w 2366010"/>
              <a:gd name="connsiteY5" fmla="*/ 258273 h 5137936"/>
              <a:gd name="connsiteX6" fmla="*/ 2366010 w 2366010"/>
              <a:gd name="connsiteY6" fmla="*/ 4893149 h 5137936"/>
              <a:gd name="connsiteX7" fmla="*/ 2121223 w 2366010"/>
              <a:gd name="connsiteY7" fmla="*/ 5137936 h 5137936"/>
              <a:gd name="connsiteX8" fmla="*/ 244787 w 2366010"/>
              <a:gd name="connsiteY8" fmla="*/ 5137936 h 5137936"/>
              <a:gd name="connsiteX9" fmla="*/ 0 w 2366010"/>
              <a:gd name="connsiteY9" fmla="*/ 4893149 h 5137936"/>
              <a:gd name="connsiteX10" fmla="*/ 0 w 2366010"/>
              <a:gd name="connsiteY10" fmla="*/ 258273 h 5137936"/>
              <a:gd name="connsiteX0" fmla="*/ 0 w 2366010"/>
              <a:gd name="connsiteY0" fmla="*/ 258273 h 5137936"/>
              <a:gd name="connsiteX1" fmla="*/ 244787 w 2366010"/>
              <a:gd name="connsiteY1" fmla="*/ 13486 h 5137936"/>
              <a:gd name="connsiteX2" fmla="*/ 510540 w 2366010"/>
              <a:gd name="connsiteY2" fmla="*/ 17297 h 5137936"/>
              <a:gd name="connsiteX3" fmla="*/ 739140 w 2366010"/>
              <a:gd name="connsiteY3" fmla="*/ 196366 h 5137936"/>
              <a:gd name="connsiteX4" fmla="*/ 2121223 w 2366010"/>
              <a:gd name="connsiteY4" fmla="*/ 13486 h 5137936"/>
              <a:gd name="connsiteX5" fmla="*/ 2366010 w 2366010"/>
              <a:gd name="connsiteY5" fmla="*/ 258273 h 5137936"/>
              <a:gd name="connsiteX6" fmla="*/ 2366010 w 2366010"/>
              <a:gd name="connsiteY6" fmla="*/ 4893149 h 5137936"/>
              <a:gd name="connsiteX7" fmla="*/ 2121223 w 2366010"/>
              <a:gd name="connsiteY7" fmla="*/ 5137936 h 5137936"/>
              <a:gd name="connsiteX8" fmla="*/ 244787 w 2366010"/>
              <a:gd name="connsiteY8" fmla="*/ 5137936 h 5137936"/>
              <a:gd name="connsiteX9" fmla="*/ 0 w 2366010"/>
              <a:gd name="connsiteY9" fmla="*/ 4893149 h 5137936"/>
              <a:gd name="connsiteX10" fmla="*/ 0 w 2366010"/>
              <a:gd name="connsiteY10" fmla="*/ 258273 h 5137936"/>
              <a:gd name="connsiteX0" fmla="*/ 0 w 2366010"/>
              <a:gd name="connsiteY0" fmla="*/ 251685 h 5131348"/>
              <a:gd name="connsiteX1" fmla="*/ 244787 w 2366010"/>
              <a:gd name="connsiteY1" fmla="*/ 6898 h 5131348"/>
              <a:gd name="connsiteX2" fmla="*/ 510540 w 2366010"/>
              <a:gd name="connsiteY2" fmla="*/ 10709 h 5131348"/>
              <a:gd name="connsiteX3" fmla="*/ 739140 w 2366010"/>
              <a:gd name="connsiteY3" fmla="*/ 189778 h 5131348"/>
              <a:gd name="connsiteX4" fmla="*/ 2121223 w 2366010"/>
              <a:gd name="connsiteY4" fmla="*/ 6898 h 5131348"/>
              <a:gd name="connsiteX5" fmla="*/ 2366010 w 2366010"/>
              <a:gd name="connsiteY5" fmla="*/ 251685 h 5131348"/>
              <a:gd name="connsiteX6" fmla="*/ 2366010 w 2366010"/>
              <a:gd name="connsiteY6" fmla="*/ 4886561 h 5131348"/>
              <a:gd name="connsiteX7" fmla="*/ 2121223 w 2366010"/>
              <a:gd name="connsiteY7" fmla="*/ 5131348 h 5131348"/>
              <a:gd name="connsiteX8" fmla="*/ 244787 w 2366010"/>
              <a:gd name="connsiteY8" fmla="*/ 5131348 h 5131348"/>
              <a:gd name="connsiteX9" fmla="*/ 0 w 2366010"/>
              <a:gd name="connsiteY9" fmla="*/ 4886561 h 5131348"/>
              <a:gd name="connsiteX10" fmla="*/ 0 w 2366010"/>
              <a:gd name="connsiteY10" fmla="*/ 251685 h 5131348"/>
              <a:gd name="connsiteX0" fmla="*/ 0 w 2366010"/>
              <a:gd name="connsiteY0" fmla="*/ 251685 h 5131348"/>
              <a:gd name="connsiteX1" fmla="*/ 244787 w 2366010"/>
              <a:gd name="connsiteY1" fmla="*/ 6898 h 5131348"/>
              <a:gd name="connsiteX2" fmla="*/ 510540 w 2366010"/>
              <a:gd name="connsiteY2" fmla="*/ 10709 h 5131348"/>
              <a:gd name="connsiteX3" fmla="*/ 727710 w 2366010"/>
              <a:gd name="connsiteY3" fmla="*/ 189778 h 5131348"/>
              <a:gd name="connsiteX4" fmla="*/ 2121223 w 2366010"/>
              <a:gd name="connsiteY4" fmla="*/ 6898 h 5131348"/>
              <a:gd name="connsiteX5" fmla="*/ 2366010 w 2366010"/>
              <a:gd name="connsiteY5" fmla="*/ 251685 h 5131348"/>
              <a:gd name="connsiteX6" fmla="*/ 2366010 w 2366010"/>
              <a:gd name="connsiteY6" fmla="*/ 4886561 h 5131348"/>
              <a:gd name="connsiteX7" fmla="*/ 2121223 w 2366010"/>
              <a:gd name="connsiteY7" fmla="*/ 5131348 h 5131348"/>
              <a:gd name="connsiteX8" fmla="*/ 244787 w 2366010"/>
              <a:gd name="connsiteY8" fmla="*/ 5131348 h 5131348"/>
              <a:gd name="connsiteX9" fmla="*/ 0 w 2366010"/>
              <a:gd name="connsiteY9" fmla="*/ 4886561 h 5131348"/>
              <a:gd name="connsiteX10" fmla="*/ 0 w 2366010"/>
              <a:gd name="connsiteY10" fmla="*/ 251685 h 5131348"/>
              <a:gd name="connsiteX0" fmla="*/ 0 w 2366010"/>
              <a:gd name="connsiteY0" fmla="*/ 255624 h 5135287"/>
              <a:gd name="connsiteX1" fmla="*/ 244787 w 2366010"/>
              <a:gd name="connsiteY1" fmla="*/ 10837 h 5135287"/>
              <a:gd name="connsiteX2" fmla="*/ 520700 w 2366010"/>
              <a:gd name="connsiteY2" fmla="*/ 7028 h 5135287"/>
              <a:gd name="connsiteX3" fmla="*/ 727710 w 2366010"/>
              <a:gd name="connsiteY3" fmla="*/ 193717 h 5135287"/>
              <a:gd name="connsiteX4" fmla="*/ 2121223 w 2366010"/>
              <a:gd name="connsiteY4" fmla="*/ 10837 h 5135287"/>
              <a:gd name="connsiteX5" fmla="*/ 2366010 w 2366010"/>
              <a:gd name="connsiteY5" fmla="*/ 255624 h 5135287"/>
              <a:gd name="connsiteX6" fmla="*/ 2366010 w 2366010"/>
              <a:gd name="connsiteY6" fmla="*/ 4890500 h 5135287"/>
              <a:gd name="connsiteX7" fmla="*/ 2121223 w 2366010"/>
              <a:gd name="connsiteY7" fmla="*/ 5135287 h 5135287"/>
              <a:gd name="connsiteX8" fmla="*/ 244787 w 2366010"/>
              <a:gd name="connsiteY8" fmla="*/ 5135287 h 5135287"/>
              <a:gd name="connsiteX9" fmla="*/ 0 w 2366010"/>
              <a:gd name="connsiteY9" fmla="*/ 4890500 h 5135287"/>
              <a:gd name="connsiteX10" fmla="*/ 0 w 2366010"/>
              <a:gd name="connsiteY10" fmla="*/ 255624 h 5135287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2121223 w 2366010"/>
              <a:gd name="connsiteY4" fmla="*/ 11860 h 5136310"/>
              <a:gd name="connsiteX5" fmla="*/ 2366010 w 2366010"/>
              <a:gd name="connsiteY5" fmla="*/ 256647 h 5136310"/>
              <a:gd name="connsiteX6" fmla="*/ 2366010 w 2366010"/>
              <a:gd name="connsiteY6" fmla="*/ 4891523 h 5136310"/>
              <a:gd name="connsiteX7" fmla="*/ 2121223 w 2366010"/>
              <a:gd name="connsiteY7" fmla="*/ 5136310 h 5136310"/>
              <a:gd name="connsiteX8" fmla="*/ 244787 w 2366010"/>
              <a:gd name="connsiteY8" fmla="*/ 5136310 h 5136310"/>
              <a:gd name="connsiteX9" fmla="*/ 0 w 2366010"/>
              <a:gd name="connsiteY9" fmla="*/ 4891523 h 5136310"/>
              <a:gd name="connsiteX10" fmla="*/ 0 w 2366010"/>
              <a:gd name="connsiteY10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2121223 w 2366010"/>
              <a:gd name="connsiteY4" fmla="*/ 11860 h 5136310"/>
              <a:gd name="connsiteX5" fmla="*/ 2366010 w 2366010"/>
              <a:gd name="connsiteY5" fmla="*/ 256647 h 5136310"/>
              <a:gd name="connsiteX6" fmla="*/ 2366010 w 2366010"/>
              <a:gd name="connsiteY6" fmla="*/ 4891523 h 5136310"/>
              <a:gd name="connsiteX7" fmla="*/ 2121223 w 2366010"/>
              <a:gd name="connsiteY7" fmla="*/ 5136310 h 5136310"/>
              <a:gd name="connsiteX8" fmla="*/ 244787 w 2366010"/>
              <a:gd name="connsiteY8" fmla="*/ 5136310 h 5136310"/>
              <a:gd name="connsiteX9" fmla="*/ 0 w 2366010"/>
              <a:gd name="connsiteY9" fmla="*/ 4891523 h 5136310"/>
              <a:gd name="connsiteX10" fmla="*/ 0 w 2366010"/>
              <a:gd name="connsiteY10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23813 w 2366010"/>
              <a:gd name="connsiteY4" fmla="*/ 196013 h 5136310"/>
              <a:gd name="connsiteX5" fmla="*/ 2121223 w 2366010"/>
              <a:gd name="connsiteY5" fmla="*/ 11860 h 5136310"/>
              <a:gd name="connsiteX6" fmla="*/ 2366010 w 2366010"/>
              <a:gd name="connsiteY6" fmla="*/ 256647 h 5136310"/>
              <a:gd name="connsiteX7" fmla="*/ 2366010 w 2366010"/>
              <a:gd name="connsiteY7" fmla="*/ 4891523 h 5136310"/>
              <a:gd name="connsiteX8" fmla="*/ 2121223 w 2366010"/>
              <a:gd name="connsiteY8" fmla="*/ 5136310 h 5136310"/>
              <a:gd name="connsiteX9" fmla="*/ 244787 w 2366010"/>
              <a:gd name="connsiteY9" fmla="*/ 5136310 h 5136310"/>
              <a:gd name="connsiteX10" fmla="*/ 0 w 2366010"/>
              <a:gd name="connsiteY10" fmla="*/ 4891523 h 5136310"/>
              <a:gd name="connsiteX11" fmla="*/ 0 w 2366010"/>
              <a:gd name="connsiteY11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2121223 w 2366010"/>
              <a:gd name="connsiteY5" fmla="*/ 11860 h 5136310"/>
              <a:gd name="connsiteX6" fmla="*/ 2366010 w 2366010"/>
              <a:gd name="connsiteY6" fmla="*/ 256647 h 5136310"/>
              <a:gd name="connsiteX7" fmla="*/ 2366010 w 2366010"/>
              <a:gd name="connsiteY7" fmla="*/ 4891523 h 5136310"/>
              <a:gd name="connsiteX8" fmla="*/ 2121223 w 2366010"/>
              <a:gd name="connsiteY8" fmla="*/ 5136310 h 5136310"/>
              <a:gd name="connsiteX9" fmla="*/ 244787 w 2366010"/>
              <a:gd name="connsiteY9" fmla="*/ 5136310 h 5136310"/>
              <a:gd name="connsiteX10" fmla="*/ 0 w 2366010"/>
              <a:gd name="connsiteY10" fmla="*/ 4891523 h 5136310"/>
              <a:gd name="connsiteX11" fmla="*/ 0 w 2366010"/>
              <a:gd name="connsiteY11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2121223 w 2366010"/>
              <a:gd name="connsiteY5" fmla="*/ 11860 h 5136310"/>
              <a:gd name="connsiteX6" fmla="*/ 2366010 w 2366010"/>
              <a:gd name="connsiteY6" fmla="*/ 256647 h 5136310"/>
              <a:gd name="connsiteX7" fmla="*/ 2366010 w 2366010"/>
              <a:gd name="connsiteY7" fmla="*/ 4891523 h 5136310"/>
              <a:gd name="connsiteX8" fmla="*/ 2121223 w 2366010"/>
              <a:gd name="connsiteY8" fmla="*/ 5136310 h 5136310"/>
              <a:gd name="connsiteX9" fmla="*/ 244787 w 2366010"/>
              <a:gd name="connsiteY9" fmla="*/ 5136310 h 5136310"/>
              <a:gd name="connsiteX10" fmla="*/ 0 w 2366010"/>
              <a:gd name="connsiteY10" fmla="*/ 4891523 h 5136310"/>
              <a:gd name="connsiteX11" fmla="*/ 0 w 2366010"/>
              <a:gd name="connsiteY11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2121223 w 2366010"/>
              <a:gd name="connsiteY5" fmla="*/ 11860 h 5136310"/>
              <a:gd name="connsiteX6" fmla="*/ 2366010 w 2366010"/>
              <a:gd name="connsiteY6" fmla="*/ 256647 h 5136310"/>
              <a:gd name="connsiteX7" fmla="*/ 2366010 w 2366010"/>
              <a:gd name="connsiteY7" fmla="*/ 4891523 h 5136310"/>
              <a:gd name="connsiteX8" fmla="*/ 2121223 w 2366010"/>
              <a:gd name="connsiteY8" fmla="*/ 5136310 h 5136310"/>
              <a:gd name="connsiteX9" fmla="*/ 244787 w 2366010"/>
              <a:gd name="connsiteY9" fmla="*/ 5136310 h 5136310"/>
              <a:gd name="connsiteX10" fmla="*/ 0 w 2366010"/>
              <a:gd name="connsiteY10" fmla="*/ 4891523 h 5136310"/>
              <a:gd name="connsiteX11" fmla="*/ 0 w 2366010"/>
              <a:gd name="connsiteY11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2121223 w 2366010"/>
              <a:gd name="connsiteY5" fmla="*/ 11860 h 5136310"/>
              <a:gd name="connsiteX6" fmla="*/ 2366010 w 2366010"/>
              <a:gd name="connsiteY6" fmla="*/ 256647 h 5136310"/>
              <a:gd name="connsiteX7" fmla="*/ 2366010 w 2366010"/>
              <a:gd name="connsiteY7" fmla="*/ 4891523 h 5136310"/>
              <a:gd name="connsiteX8" fmla="*/ 2121223 w 2366010"/>
              <a:gd name="connsiteY8" fmla="*/ 5136310 h 5136310"/>
              <a:gd name="connsiteX9" fmla="*/ 244787 w 2366010"/>
              <a:gd name="connsiteY9" fmla="*/ 5136310 h 5136310"/>
              <a:gd name="connsiteX10" fmla="*/ 0 w 2366010"/>
              <a:gd name="connsiteY10" fmla="*/ 4891523 h 5136310"/>
              <a:gd name="connsiteX11" fmla="*/ 0 w 2366010"/>
              <a:gd name="connsiteY11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2121223 w 2366010"/>
              <a:gd name="connsiteY5" fmla="*/ 11860 h 5136310"/>
              <a:gd name="connsiteX6" fmla="*/ 2366010 w 2366010"/>
              <a:gd name="connsiteY6" fmla="*/ 256647 h 5136310"/>
              <a:gd name="connsiteX7" fmla="*/ 2366010 w 2366010"/>
              <a:gd name="connsiteY7" fmla="*/ 4891523 h 5136310"/>
              <a:gd name="connsiteX8" fmla="*/ 2121223 w 2366010"/>
              <a:gd name="connsiteY8" fmla="*/ 5136310 h 5136310"/>
              <a:gd name="connsiteX9" fmla="*/ 244787 w 2366010"/>
              <a:gd name="connsiteY9" fmla="*/ 5136310 h 5136310"/>
              <a:gd name="connsiteX10" fmla="*/ 0 w 2366010"/>
              <a:gd name="connsiteY10" fmla="*/ 4891523 h 5136310"/>
              <a:gd name="connsiteX11" fmla="*/ 0 w 2366010"/>
              <a:gd name="connsiteY11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2121223 w 2366010"/>
              <a:gd name="connsiteY5" fmla="*/ 11860 h 5136310"/>
              <a:gd name="connsiteX6" fmla="*/ 2366010 w 2366010"/>
              <a:gd name="connsiteY6" fmla="*/ 256647 h 5136310"/>
              <a:gd name="connsiteX7" fmla="*/ 2366010 w 2366010"/>
              <a:gd name="connsiteY7" fmla="*/ 4891523 h 5136310"/>
              <a:gd name="connsiteX8" fmla="*/ 2121223 w 2366010"/>
              <a:gd name="connsiteY8" fmla="*/ 5136310 h 5136310"/>
              <a:gd name="connsiteX9" fmla="*/ 244787 w 2366010"/>
              <a:gd name="connsiteY9" fmla="*/ 5136310 h 5136310"/>
              <a:gd name="connsiteX10" fmla="*/ 0 w 2366010"/>
              <a:gd name="connsiteY10" fmla="*/ 4891523 h 5136310"/>
              <a:gd name="connsiteX11" fmla="*/ 0 w 2366010"/>
              <a:gd name="connsiteY11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1758153 w 2366010"/>
              <a:gd name="connsiteY5" fmla="*/ 137593 h 5136310"/>
              <a:gd name="connsiteX6" fmla="*/ 2121223 w 2366010"/>
              <a:gd name="connsiteY6" fmla="*/ 11860 h 5136310"/>
              <a:gd name="connsiteX7" fmla="*/ 2366010 w 2366010"/>
              <a:gd name="connsiteY7" fmla="*/ 256647 h 5136310"/>
              <a:gd name="connsiteX8" fmla="*/ 2366010 w 2366010"/>
              <a:gd name="connsiteY8" fmla="*/ 4891523 h 5136310"/>
              <a:gd name="connsiteX9" fmla="*/ 2121223 w 2366010"/>
              <a:gd name="connsiteY9" fmla="*/ 5136310 h 5136310"/>
              <a:gd name="connsiteX10" fmla="*/ 244787 w 2366010"/>
              <a:gd name="connsiteY10" fmla="*/ 5136310 h 5136310"/>
              <a:gd name="connsiteX11" fmla="*/ 0 w 2366010"/>
              <a:gd name="connsiteY11" fmla="*/ 4891523 h 5136310"/>
              <a:gd name="connsiteX12" fmla="*/ 0 w 2366010"/>
              <a:gd name="connsiteY12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1765773 w 2366010"/>
              <a:gd name="connsiteY5" fmla="*/ 178233 h 5136310"/>
              <a:gd name="connsiteX6" fmla="*/ 2121223 w 2366010"/>
              <a:gd name="connsiteY6" fmla="*/ 11860 h 5136310"/>
              <a:gd name="connsiteX7" fmla="*/ 2366010 w 2366010"/>
              <a:gd name="connsiteY7" fmla="*/ 256647 h 5136310"/>
              <a:gd name="connsiteX8" fmla="*/ 2366010 w 2366010"/>
              <a:gd name="connsiteY8" fmla="*/ 4891523 h 5136310"/>
              <a:gd name="connsiteX9" fmla="*/ 2121223 w 2366010"/>
              <a:gd name="connsiteY9" fmla="*/ 5136310 h 5136310"/>
              <a:gd name="connsiteX10" fmla="*/ 244787 w 2366010"/>
              <a:gd name="connsiteY10" fmla="*/ 5136310 h 5136310"/>
              <a:gd name="connsiteX11" fmla="*/ 0 w 2366010"/>
              <a:gd name="connsiteY11" fmla="*/ 4891523 h 5136310"/>
              <a:gd name="connsiteX12" fmla="*/ 0 w 2366010"/>
              <a:gd name="connsiteY12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1773393 w 2366010"/>
              <a:gd name="connsiteY5" fmla="*/ 211253 h 5136310"/>
              <a:gd name="connsiteX6" fmla="*/ 2121223 w 2366010"/>
              <a:gd name="connsiteY6" fmla="*/ 11860 h 5136310"/>
              <a:gd name="connsiteX7" fmla="*/ 2366010 w 2366010"/>
              <a:gd name="connsiteY7" fmla="*/ 256647 h 5136310"/>
              <a:gd name="connsiteX8" fmla="*/ 2366010 w 2366010"/>
              <a:gd name="connsiteY8" fmla="*/ 4891523 h 5136310"/>
              <a:gd name="connsiteX9" fmla="*/ 2121223 w 2366010"/>
              <a:gd name="connsiteY9" fmla="*/ 5136310 h 5136310"/>
              <a:gd name="connsiteX10" fmla="*/ 244787 w 2366010"/>
              <a:gd name="connsiteY10" fmla="*/ 5136310 h 5136310"/>
              <a:gd name="connsiteX11" fmla="*/ 0 w 2366010"/>
              <a:gd name="connsiteY11" fmla="*/ 4891523 h 5136310"/>
              <a:gd name="connsiteX12" fmla="*/ 0 w 2366010"/>
              <a:gd name="connsiteY12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1760693 w 2366010"/>
              <a:gd name="connsiteY5" fmla="*/ 188393 h 5136310"/>
              <a:gd name="connsiteX6" fmla="*/ 2121223 w 2366010"/>
              <a:gd name="connsiteY6" fmla="*/ 11860 h 5136310"/>
              <a:gd name="connsiteX7" fmla="*/ 2366010 w 2366010"/>
              <a:gd name="connsiteY7" fmla="*/ 256647 h 5136310"/>
              <a:gd name="connsiteX8" fmla="*/ 2366010 w 2366010"/>
              <a:gd name="connsiteY8" fmla="*/ 4891523 h 5136310"/>
              <a:gd name="connsiteX9" fmla="*/ 2121223 w 2366010"/>
              <a:gd name="connsiteY9" fmla="*/ 5136310 h 5136310"/>
              <a:gd name="connsiteX10" fmla="*/ 244787 w 2366010"/>
              <a:gd name="connsiteY10" fmla="*/ 5136310 h 5136310"/>
              <a:gd name="connsiteX11" fmla="*/ 0 w 2366010"/>
              <a:gd name="connsiteY11" fmla="*/ 4891523 h 5136310"/>
              <a:gd name="connsiteX12" fmla="*/ 0 w 2366010"/>
              <a:gd name="connsiteY12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1760693 w 2366010"/>
              <a:gd name="connsiteY5" fmla="*/ 188393 h 5136310"/>
              <a:gd name="connsiteX6" fmla="*/ 2121223 w 2366010"/>
              <a:gd name="connsiteY6" fmla="*/ 11860 h 5136310"/>
              <a:gd name="connsiteX7" fmla="*/ 2366010 w 2366010"/>
              <a:gd name="connsiteY7" fmla="*/ 256647 h 5136310"/>
              <a:gd name="connsiteX8" fmla="*/ 2366010 w 2366010"/>
              <a:gd name="connsiteY8" fmla="*/ 4891523 h 5136310"/>
              <a:gd name="connsiteX9" fmla="*/ 2121223 w 2366010"/>
              <a:gd name="connsiteY9" fmla="*/ 5136310 h 5136310"/>
              <a:gd name="connsiteX10" fmla="*/ 244787 w 2366010"/>
              <a:gd name="connsiteY10" fmla="*/ 5136310 h 5136310"/>
              <a:gd name="connsiteX11" fmla="*/ 0 w 2366010"/>
              <a:gd name="connsiteY11" fmla="*/ 4891523 h 5136310"/>
              <a:gd name="connsiteX12" fmla="*/ 0 w 2366010"/>
              <a:gd name="connsiteY12" fmla="*/ 256647 h 5136310"/>
              <a:gd name="connsiteX0" fmla="*/ 0 w 2366010"/>
              <a:gd name="connsiteY0" fmla="*/ 258231 h 5137894"/>
              <a:gd name="connsiteX1" fmla="*/ 237167 w 2366010"/>
              <a:gd name="connsiteY1" fmla="*/ 10904 h 5137894"/>
              <a:gd name="connsiteX2" fmla="*/ 520700 w 2366010"/>
              <a:gd name="connsiteY2" fmla="*/ 9635 h 5137894"/>
              <a:gd name="connsiteX3" fmla="*/ 727710 w 2366010"/>
              <a:gd name="connsiteY3" fmla="*/ 196324 h 5137894"/>
              <a:gd name="connsiteX4" fmla="*/ 1364453 w 2366010"/>
              <a:gd name="connsiteY4" fmla="*/ 197597 h 5137894"/>
              <a:gd name="connsiteX5" fmla="*/ 1760693 w 2366010"/>
              <a:gd name="connsiteY5" fmla="*/ 189977 h 5137894"/>
              <a:gd name="connsiteX6" fmla="*/ 1877533 w 2366010"/>
              <a:gd name="connsiteY6" fmla="*/ 37577 h 5137894"/>
              <a:gd name="connsiteX7" fmla="*/ 2121223 w 2366010"/>
              <a:gd name="connsiteY7" fmla="*/ 13444 h 5137894"/>
              <a:gd name="connsiteX8" fmla="*/ 2366010 w 2366010"/>
              <a:gd name="connsiteY8" fmla="*/ 258231 h 5137894"/>
              <a:gd name="connsiteX9" fmla="*/ 2366010 w 2366010"/>
              <a:gd name="connsiteY9" fmla="*/ 4893107 h 5137894"/>
              <a:gd name="connsiteX10" fmla="*/ 2121223 w 2366010"/>
              <a:gd name="connsiteY10" fmla="*/ 5137894 h 5137894"/>
              <a:gd name="connsiteX11" fmla="*/ 244787 w 2366010"/>
              <a:gd name="connsiteY11" fmla="*/ 5137894 h 5137894"/>
              <a:gd name="connsiteX12" fmla="*/ 0 w 2366010"/>
              <a:gd name="connsiteY12" fmla="*/ 4893107 h 5137894"/>
              <a:gd name="connsiteX13" fmla="*/ 0 w 2366010"/>
              <a:gd name="connsiteY13" fmla="*/ 258231 h 5137894"/>
              <a:gd name="connsiteX0" fmla="*/ 0 w 2366010"/>
              <a:gd name="connsiteY0" fmla="*/ 258231 h 5137894"/>
              <a:gd name="connsiteX1" fmla="*/ 237167 w 2366010"/>
              <a:gd name="connsiteY1" fmla="*/ 10904 h 5137894"/>
              <a:gd name="connsiteX2" fmla="*/ 520700 w 2366010"/>
              <a:gd name="connsiteY2" fmla="*/ 9635 h 5137894"/>
              <a:gd name="connsiteX3" fmla="*/ 727710 w 2366010"/>
              <a:gd name="connsiteY3" fmla="*/ 196324 h 5137894"/>
              <a:gd name="connsiteX4" fmla="*/ 1364453 w 2366010"/>
              <a:gd name="connsiteY4" fmla="*/ 197597 h 5137894"/>
              <a:gd name="connsiteX5" fmla="*/ 1760693 w 2366010"/>
              <a:gd name="connsiteY5" fmla="*/ 189977 h 5137894"/>
              <a:gd name="connsiteX6" fmla="*/ 1877533 w 2366010"/>
              <a:gd name="connsiteY6" fmla="*/ 37577 h 5137894"/>
              <a:gd name="connsiteX7" fmla="*/ 2121223 w 2366010"/>
              <a:gd name="connsiteY7" fmla="*/ 13444 h 5137894"/>
              <a:gd name="connsiteX8" fmla="*/ 2366010 w 2366010"/>
              <a:gd name="connsiteY8" fmla="*/ 258231 h 5137894"/>
              <a:gd name="connsiteX9" fmla="*/ 2366010 w 2366010"/>
              <a:gd name="connsiteY9" fmla="*/ 4893107 h 5137894"/>
              <a:gd name="connsiteX10" fmla="*/ 2121223 w 2366010"/>
              <a:gd name="connsiteY10" fmla="*/ 5137894 h 5137894"/>
              <a:gd name="connsiteX11" fmla="*/ 244787 w 2366010"/>
              <a:gd name="connsiteY11" fmla="*/ 5137894 h 5137894"/>
              <a:gd name="connsiteX12" fmla="*/ 0 w 2366010"/>
              <a:gd name="connsiteY12" fmla="*/ 4893107 h 5137894"/>
              <a:gd name="connsiteX13" fmla="*/ 0 w 2366010"/>
              <a:gd name="connsiteY13" fmla="*/ 258231 h 5137894"/>
              <a:gd name="connsiteX0" fmla="*/ 0 w 2366010"/>
              <a:gd name="connsiteY0" fmla="*/ 263996 h 5143659"/>
              <a:gd name="connsiteX1" fmla="*/ 237167 w 2366010"/>
              <a:gd name="connsiteY1" fmla="*/ 16669 h 5143659"/>
              <a:gd name="connsiteX2" fmla="*/ 520700 w 2366010"/>
              <a:gd name="connsiteY2" fmla="*/ 15400 h 5143659"/>
              <a:gd name="connsiteX3" fmla="*/ 727710 w 2366010"/>
              <a:gd name="connsiteY3" fmla="*/ 202089 h 5143659"/>
              <a:gd name="connsiteX4" fmla="*/ 1364453 w 2366010"/>
              <a:gd name="connsiteY4" fmla="*/ 203362 h 5143659"/>
              <a:gd name="connsiteX5" fmla="*/ 1760693 w 2366010"/>
              <a:gd name="connsiteY5" fmla="*/ 195742 h 5143659"/>
              <a:gd name="connsiteX6" fmla="*/ 1864833 w 2366010"/>
              <a:gd name="connsiteY6" fmla="*/ 25562 h 5143659"/>
              <a:gd name="connsiteX7" fmla="*/ 2121223 w 2366010"/>
              <a:gd name="connsiteY7" fmla="*/ 19209 h 5143659"/>
              <a:gd name="connsiteX8" fmla="*/ 2366010 w 2366010"/>
              <a:gd name="connsiteY8" fmla="*/ 263996 h 5143659"/>
              <a:gd name="connsiteX9" fmla="*/ 2366010 w 2366010"/>
              <a:gd name="connsiteY9" fmla="*/ 4898872 h 5143659"/>
              <a:gd name="connsiteX10" fmla="*/ 2121223 w 2366010"/>
              <a:gd name="connsiteY10" fmla="*/ 5143659 h 5143659"/>
              <a:gd name="connsiteX11" fmla="*/ 244787 w 2366010"/>
              <a:gd name="connsiteY11" fmla="*/ 5143659 h 5143659"/>
              <a:gd name="connsiteX12" fmla="*/ 0 w 2366010"/>
              <a:gd name="connsiteY12" fmla="*/ 4898872 h 5143659"/>
              <a:gd name="connsiteX13" fmla="*/ 0 w 2366010"/>
              <a:gd name="connsiteY13" fmla="*/ 263996 h 5143659"/>
              <a:gd name="connsiteX0" fmla="*/ 0 w 2366010"/>
              <a:gd name="connsiteY0" fmla="*/ 256648 h 5136311"/>
              <a:gd name="connsiteX1" fmla="*/ 237167 w 2366010"/>
              <a:gd name="connsiteY1" fmla="*/ 9321 h 5136311"/>
              <a:gd name="connsiteX2" fmla="*/ 520700 w 2366010"/>
              <a:gd name="connsiteY2" fmla="*/ 8052 h 5136311"/>
              <a:gd name="connsiteX3" fmla="*/ 727710 w 2366010"/>
              <a:gd name="connsiteY3" fmla="*/ 194741 h 5136311"/>
              <a:gd name="connsiteX4" fmla="*/ 1364453 w 2366010"/>
              <a:gd name="connsiteY4" fmla="*/ 196014 h 5136311"/>
              <a:gd name="connsiteX5" fmla="*/ 1760693 w 2366010"/>
              <a:gd name="connsiteY5" fmla="*/ 188394 h 5136311"/>
              <a:gd name="connsiteX6" fmla="*/ 1864833 w 2366010"/>
              <a:gd name="connsiteY6" fmla="*/ 18214 h 5136311"/>
              <a:gd name="connsiteX7" fmla="*/ 2121223 w 2366010"/>
              <a:gd name="connsiteY7" fmla="*/ 11861 h 5136311"/>
              <a:gd name="connsiteX8" fmla="*/ 2366010 w 2366010"/>
              <a:gd name="connsiteY8" fmla="*/ 256648 h 5136311"/>
              <a:gd name="connsiteX9" fmla="*/ 2366010 w 2366010"/>
              <a:gd name="connsiteY9" fmla="*/ 4891524 h 5136311"/>
              <a:gd name="connsiteX10" fmla="*/ 2121223 w 2366010"/>
              <a:gd name="connsiteY10" fmla="*/ 5136311 h 5136311"/>
              <a:gd name="connsiteX11" fmla="*/ 244787 w 2366010"/>
              <a:gd name="connsiteY11" fmla="*/ 5136311 h 5136311"/>
              <a:gd name="connsiteX12" fmla="*/ 0 w 2366010"/>
              <a:gd name="connsiteY12" fmla="*/ 4891524 h 5136311"/>
              <a:gd name="connsiteX13" fmla="*/ 0 w 2366010"/>
              <a:gd name="connsiteY13" fmla="*/ 256648 h 5136311"/>
              <a:gd name="connsiteX0" fmla="*/ 0 w 2366010"/>
              <a:gd name="connsiteY0" fmla="*/ 258309 h 5137972"/>
              <a:gd name="connsiteX1" fmla="*/ 237167 w 2366010"/>
              <a:gd name="connsiteY1" fmla="*/ 10982 h 5137972"/>
              <a:gd name="connsiteX2" fmla="*/ 520700 w 2366010"/>
              <a:gd name="connsiteY2" fmla="*/ 9713 h 5137972"/>
              <a:gd name="connsiteX3" fmla="*/ 727710 w 2366010"/>
              <a:gd name="connsiteY3" fmla="*/ 196402 h 5137972"/>
              <a:gd name="connsiteX4" fmla="*/ 1364453 w 2366010"/>
              <a:gd name="connsiteY4" fmla="*/ 197675 h 5137972"/>
              <a:gd name="connsiteX5" fmla="*/ 1760693 w 2366010"/>
              <a:gd name="connsiteY5" fmla="*/ 190055 h 5137972"/>
              <a:gd name="connsiteX6" fmla="*/ 1864833 w 2366010"/>
              <a:gd name="connsiteY6" fmla="*/ 19875 h 5137972"/>
              <a:gd name="connsiteX7" fmla="*/ 2121223 w 2366010"/>
              <a:gd name="connsiteY7" fmla="*/ 13522 h 5137972"/>
              <a:gd name="connsiteX8" fmla="*/ 2366010 w 2366010"/>
              <a:gd name="connsiteY8" fmla="*/ 258309 h 5137972"/>
              <a:gd name="connsiteX9" fmla="*/ 2366010 w 2366010"/>
              <a:gd name="connsiteY9" fmla="*/ 4893185 h 5137972"/>
              <a:gd name="connsiteX10" fmla="*/ 2121223 w 2366010"/>
              <a:gd name="connsiteY10" fmla="*/ 5137972 h 5137972"/>
              <a:gd name="connsiteX11" fmla="*/ 244787 w 2366010"/>
              <a:gd name="connsiteY11" fmla="*/ 5137972 h 5137972"/>
              <a:gd name="connsiteX12" fmla="*/ 0 w 2366010"/>
              <a:gd name="connsiteY12" fmla="*/ 4893185 h 5137972"/>
              <a:gd name="connsiteX13" fmla="*/ 0 w 2366010"/>
              <a:gd name="connsiteY13" fmla="*/ 258309 h 5137972"/>
              <a:gd name="connsiteX0" fmla="*/ 0 w 2366010"/>
              <a:gd name="connsiteY0" fmla="*/ 258309 h 5137972"/>
              <a:gd name="connsiteX1" fmla="*/ 237167 w 2366010"/>
              <a:gd name="connsiteY1" fmla="*/ 10982 h 5137972"/>
              <a:gd name="connsiteX2" fmla="*/ 520700 w 2366010"/>
              <a:gd name="connsiteY2" fmla="*/ 9713 h 5137972"/>
              <a:gd name="connsiteX3" fmla="*/ 727710 w 2366010"/>
              <a:gd name="connsiteY3" fmla="*/ 196402 h 5137972"/>
              <a:gd name="connsiteX4" fmla="*/ 1364453 w 2366010"/>
              <a:gd name="connsiteY4" fmla="*/ 197675 h 5137972"/>
              <a:gd name="connsiteX5" fmla="*/ 1753073 w 2366010"/>
              <a:gd name="connsiteY5" fmla="*/ 190055 h 5137972"/>
              <a:gd name="connsiteX6" fmla="*/ 1864833 w 2366010"/>
              <a:gd name="connsiteY6" fmla="*/ 19875 h 5137972"/>
              <a:gd name="connsiteX7" fmla="*/ 2121223 w 2366010"/>
              <a:gd name="connsiteY7" fmla="*/ 13522 h 5137972"/>
              <a:gd name="connsiteX8" fmla="*/ 2366010 w 2366010"/>
              <a:gd name="connsiteY8" fmla="*/ 258309 h 5137972"/>
              <a:gd name="connsiteX9" fmla="*/ 2366010 w 2366010"/>
              <a:gd name="connsiteY9" fmla="*/ 4893185 h 5137972"/>
              <a:gd name="connsiteX10" fmla="*/ 2121223 w 2366010"/>
              <a:gd name="connsiteY10" fmla="*/ 5137972 h 5137972"/>
              <a:gd name="connsiteX11" fmla="*/ 244787 w 2366010"/>
              <a:gd name="connsiteY11" fmla="*/ 5137972 h 5137972"/>
              <a:gd name="connsiteX12" fmla="*/ 0 w 2366010"/>
              <a:gd name="connsiteY12" fmla="*/ 4893185 h 5137972"/>
              <a:gd name="connsiteX13" fmla="*/ 0 w 2366010"/>
              <a:gd name="connsiteY13" fmla="*/ 258309 h 5137972"/>
              <a:gd name="connsiteX0" fmla="*/ 0 w 2366010"/>
              <a:gd name="connsiteY0" fmla="*/ 258309 h 5137972"/>
              <a:gd name="connsiteX1" fmla="*/ 237167 w 2366010"/>
              <a:gd name="connsiteY1" fmla="*/ 10982 h 5137972"/>
              <a:gd name="connsiteX2" fmla="*/ 520700 w 2366010"/>
              <a:gd name="connsiteY2" fmla="*/ 9713 h 5137972"/>
              <a:gd name="connsiteX3" fmla="*/ 727710 w 2366010"/>
              <a:gd name="connsiteY3" fmla="*/ 196402 h 5137972"/>
              <a:gd name="connsiteX4" fmla="*/ 1364453 w 2366010"/>
              <a:gd name="connsiteY4" fmla="*/ 197675 h 5137972"/>
              <a:gd name="connsiteX5" fmla="*/ 1753073 w 2366010"/>
              <a:gd name="connsiteY5" fmla="*/ 190055 h 5137972"/>
              <a:gd name="connsiteX6" fmla="*/ 1864833 w 2366010"/>
              <a:gd name="connsiteY6" fmla="*/ 19875 h 5137972"/>
              <a:gd name="connsiteX7" fmla="*/ 2121223 w 2366010"/>
              <a:gd name="connsiteY7" fmla="*/ 13522 h 5137972"/>
              <a:gd name="connsiteX8" fmla="*/ 2366010 w 2366010"/>
              <a:gd name="connsiteY8" fmla="*/ 258309 h 5137972"/>
              <a:gd name="connsiteX9" fmla="*/ 2366010 w 2366010"/>
              <a:gd name="connsiteY9" fmla="*/ 4893185 h 5137972"/>
              <a:gd name="connsiteX10" fmla="*/ 2121223 w 2366010"/>
              <a:gd name="connsiteY10" fmla="*/ 5137972 h 5137972"/>
              <a:gd name="connsiteX11" fmla="*/ 244787 w 2366010"/>
              <a:gd name="connsiteY11" fmla="*/ 5137972 h 5137972"/>
              <a:gd name="connsiteX12" fmla="*/ 0 w 2366010"/>
              <a:gd name="connsiteY12" fmla="*/ 4893185 h 5137972"/>
              <a:gd name="connsiteX13" fmla="*/ 0 w 2366010"/>
              <a:gd name="connsiteY13" fmla="*/ 258309 h 5137972"/>
              <a:gd name="connsiteX0" fmla="*/ 0 w 2366010"/>
              <a:gd name="connsiteY0" fmla="*/ 258309 h 5137972"/>
              <a:gd name="connsiteX1" fmla="*/ 237167 w 2366010"/>
              <a:gd name="connsiteY1" fmla="*/ 10982 h 5137972"/>
              <a:gd name="connsiteX2" fmla="*/ 520700 w 2366010"/>
              <a:gd name="connsiteY2" fmla="*/ 9713 h 5137972"/>
              <a:gd name="connsiteX3" fmla="*/ 727710 w 2366010"/>
              <a:gd name="connsiteY3" fmla="*/ 196402 h 5137972"/>
              <a:gd name="connsiteX4" fmla="*/ 1364453 w 2366010"/>
              <a:gd name="connsiteY4" fmla="*/ 197675 h 5137972"/>
              <a:gd name="connsiteX5" fmla="*/ 1753073 w 2366010"/>
              <a:gd name="connsiteY5" fmla="*/ 190055 h 5137972"/>
              <a:gd name="connsiteX6" fmla="*/ 1864833 w 2366010"/>
              <a:gd name="connsiteY6" fmla="*/ 19875 h 5137972"/>
              <a:gd name="connsiteX7" fmla="*/ 2121223 w 2366010"/>
              <a:gd name="connsiteY7" fmla="*/ 13522 h 5137972"/>
              <a:gd name="connsiteX8" fmla="*/ 2366010 w 2366010"/>
              <a:gd name="connsiteY8" fmla="*/ 258309 h 5137972"/>
              <a:gd name="connsiteX9" fmla="*/ 2366010 w 2366010"/>
              <a:gd name="connsiteY9" fmla="*/ 4893185 h 5137972"/>
              <a:gd name="connsiteX10" fmla="*/ 2121223 w 2366010"/>
              <a:gd name="connsiteY10" fmla="*/ 5137972 h 5137972"/>
              <a:gd name="connsiteX11" fmla="*/ 244787 w 2366010"/>
              <a:gd name="connsiteY11" fmla="*/ 5137972 h 5137972"/>
              <a:gd name="connsiteX12" fmla="*/ 0 w 2366010"/>
              <a:gd name="connsiteY12" fmla="*/ 4893185 h 5137972"/>
              <a:gd name="connsiteX13" fmla="*/ 0 w 2366010"/>
              <a:gd name="connsiteY13" fmla="*/ 258309 h 5137972"/>
              <a:gd name="connsiteX0" fmla="*/ 0 w 2366010"/>
              <a:gd name="connsiteY0" fmla="*/ 258309 h 5137972"/>
              <a:gd name="connsiteX1" fmla="*/ 237167 w 2366010"/>
              <a:gd name="connsiteY1" fmla="*/ 10982 h 5137972"/>
              <a:gd name="connsiteX2" fmla="*/ 520700 w 2366010"/>
              <a:gd name="connsiteY2" fmla="*/ 9713 h 5137972"/>
              <a:gd name="connsiteX3" fmla="*/ 727710 w 2366010"/>
              <a:gd name="connsiteY3" fmla="*/ 196402 h 5137972"/>
              <a:gd name="connsiteX4" fmla="*/ 1364453 w 2366010"/>
              <a:gd name="connsiteY4" fmla="*/ 197675 h 5137972"/>
              <a:gd name="connsiteX5" fmla="*/ 1753073 w 2366010"/>
              <a:gd name="connsiteY5" fmla="*/ 190055 h 5137972"/>
              <a:gd name="connsiteX6" fmla="*/ 1864833 w 2366010"/>
              <a:gd name="connsiteY6" fmla="*/ 19875 h 5137972"/>
              <a:gd name="connsiteX7" fmla="*/ 2121223 w 2366010"/>
              <a:gd name="connsiteY7" fmla="*/ 13522 h 5137972"/>
              <a:gd name="connsiteX8" fmla="*/ 2366010 w 2366010"/>
              <a:gd name="connsiteY8" fmla="*/ 258309 h 5137972"/>
              <a:gd name="connsiteX9" fmla="*/ 2366010 w 2366010"/>
              <a:gd name="connsiteY9" fmla="*/ 4893185 h 5137972"/>
              <a:gd name="connsiteX10" fmla="*/ 2121223 w 2366010"/>
              <a:gd name="connsiteY10" fmla="*/ 5137972 h 5137972"/>
              <a:gd name="connsiteX11" fmla="*/ 244787 w 2366010"/>
              <a:gd name="connsiteY11" fmla="*/ 5137972 h 5137972"/>
              <a:gd name="connsiteX12" fmla="*/ 0 w 2366010"/>
              <a:gd name="connsiteY12" fmla="*/ 4893185 h 5137972"/>
              <a:gd name="connsiteX13" fmla="*/ 0 w 2366010"/>
              <a:gd name="connsiteY13" fmla="*/ 258309 h 5137972"/>
              <a:gd name="connsiteX0" fmla="*/ 0 w 2366010"/>
              <a:gd name="connsiteY0" fmla="*/ 260632 h 5140295"/>
              <a:gd name="connsiteX1" fmla="*/ 237167 w 2366010"/>
              <a:gd name="connsiteY1" fmla="*/ 13305 h 5140295"/>
              <a:gd name="connsiteX2" fmla="*/ 520700 w 2366010"/>
              <a:gd name="connsiteY2" fmla="*/ 12036 h 5140295"/>
              <a:gd name="connsiteX3" fmla="*/ 727710 w 2366010"/>
              <a:gd name="connsiteY3" fmla="*/ 198725 h 5140295"/>
              <a:gd name="connsiteX4" fmla="*/ 1364453 w 2366010"/>
              <a:gd name="connsiteY4" fmla="*/ 199998 h 5140295"/>
              <a:gd name="connsiteX5" fmla="*/ 1753073 w 2366010"/>
              <a:gd name="connsiteY5" fmla="*/ 192378 h 5140295"/>
              <a:gd name="connsiteX6" fmla="*/ 1857213 w 2366010"/>
              <a:gd name="connsiteY6" fmla="*/ 14578 h 5140295"/>
              <a:gd name="connsiteX7" fmla="*/ 2121223 w 2366010"/>
              <a:gd name="connsiteY7" fmla="*/ 15845 h 5140295"/>
              <a:gd name="connsiteX8" fmla="*/ 2366010 w 2366010"/>
              <a:gd name="connsiteY8" fmla="*/ 260632 h 5140295"/>
              <a:gd name="connsiteX9" fmla="*/ 2366010 w 2366010"/>
              <a:gd name="connsiteY9" fmla="*/ 4895508 h 5140295"/>
              <a:gd name="connsiteX10" fmla="*/ 2121223 w 2366010"/>
              <a:gd name="connsiteY10" fmla="*/ 5140295 h 5140295"/>
              <a:gd name="connsiteX11" fmla="*/ 244787 w 2366010"/>
              <a:gd name="connsiteY11" fmla="*/ 5140295 h 5140295"/>
              <a:gd name="connsiteX12" fmla="*/ 0 w 2366010"/>
              <a:gd name="connsiteY12" fmla="*/ 4895508 h 5140295"/>
              <a:gd name="connsiteX13" fmla="*/ 0 w 2366010"/>
              <a:gd name="connsiteY13" fmla="*/ 260632 h 5140295"/>
              <a:gd name="connsiteX0" fmla="*/ 0 w 2366010"/>
              <a:gd name="connsiteY0" fmla="*/ 262169 h 5141832"/>
              <a:gd name="connsiteX1" fmla="*/ 237167 w 2366010"/>
              <a:gd name="connsiteY1" fmla="*/ 14842 h 5141832"/>
              <a:gd name="connsiteX2" fmla="*/ 520700 w 2366010"/>
              <a:gd name="connsiteY2" fmla="*/ 13573 h 5141832"/>
              <a:gd name="connsiteX3" fmla="*/ 727710 w 2366010"/>
              <a:gd name="connsiteY3" fmla="*/ 200262 h 5141832"/>
              <a:gd name="connsiteX4" fmla="*/ 1364453 w 2366010"/>
              <a:gd name="connsiteY4" fmla="*/ 201535 h 5141832"/>
              <a:gd name="connsiteX5" fmla="*/ 1753073 w 2366010"/>
              <a:gd name="connsiteY5" fmla="*/ 193915 h 5141832"/>
              <a:gd name="connsiteX6" fmla="*/ 1857213 w 2366010"/>
              <a:gd name="connsiteY6" fmla="*/ 16115 h 5141832"/>
              <a:gd name="connsiteX7" fmla="*/ 2121223 w 2366010"/>
              <a:gd name="connsiteY7" fmla="*/ 17382 h 5141832"/>
              <a:gd name="connsiteX8" fmla="*/ 2366010 w 2366010"/>
              <a:gd name="connsiteY8" fmla="*/ 262169 h 5141832"/>
              <a:gd name="connsiteX9" fmla="*/ 2366010 w 2366010"/>
              <a:gd name="connsiteY9" fmla="*/ 4897045 h 5141832"/>
              <a:gd name="connsiteX10" fmla="*/ 2121223 w 2366010"/>
              <a:gd name="connsiteY10" fmla="*/ 5141832 h 5141832"/>
              <a:gd name="connsiteX11" fmla="*/ 244787 w 2366010"/>
              <a:gd name="connsiteY11" fmla="*/ 5141832 h 5141832"/>
              <a:gd name="connsiteX12" fmla="*/ 0 w 2366010"/>
              <a:gd name="connsiteY12" fmla="*/ 4897045 h 5141832"/>
              <a:gd name="connsiteX13" fmla="*/ 0 w 2366010"/>
              <a:gd name="connsiteY13" fmla="*/ 262169 h 5141832"/>
              <a:gd name="connsiteX0" fmla="*/ 0 w 2366010"/>
              <a:gd name="connsiteY0" fmla="*/ 259044 h 5138707"/>
              <a:gd name="connsiteX1" fmla="*/ 237167 w 2366010"/>
              <a:gd name="connsiteY1" fmla="*/ 11717 h 5138707"/>
              <a:gd name="connsiteX2" fmla="*/ 520700 w 2366010"/>
              <a:gd name="connsiteY2" fmla="*/ 10448 h 5138707"/>
              <a:gd name="connsiteX3" fmla="*/ 727710 w 2366010"/>
              <a:gd name="connsiteY3" fmla="*/ 197137 h 5138707"/>
              <a:gd name="connsiteX4" fmla="*/ 1364453 w 2366010"/>
              <a:gd name="connsiteY4" fmla="*/ 198410 h 5138707"/>
              <a:gd name="connsiteX5" fmla="*/ 1753073 w 2366010"/>
              <a:gd name="connsiteY5" fmla="*/ 190790 h 5138707"/>
              <a:gd name="connsiteX6" fmla="*/ 1857213 w 2366010"/>
              <a:gd name="connsiteY6" fmla="*/ 12990 h 5138707"/>
              <a:gd name="connsiteX7" fmla="*/ 2121223 w 2366010"/>
              <a:gd name="connsiteY7" fmla="*/ 14257 h 5138707"/>
              <a:gd name="connsiteX8" fmla="*/ 2366010 w 2366010"/>
              <a:gd name="connsiteY8" fmla="*/ 259044 h 5138707"/>
              <a:gd name="connsiteX9" fmla="*/ 2366010 w 2366010"/>
              <a:gd name="connsiteY9" fmla="*/ 4893920 h 5138707"/>
              <a:gd name="connsiteX10" fmla="*/ 2121223 w 2366010"/>
              <a:gd name="connsiteY10" fmla="*/ 5138707 h 5138707"/>
              <a:gd name="connsiteX11" fmla="*/ 244787 w 2366010"/>
              <a:gd name="connsiteY11" fmla="*/ 5138707 h 5138707"/>
              <a:gd name="connsiteX12" fmla="*/ 0 w 2366010"/>
              <a:gd name="connsiteY12" fmla="*/ 4893920 h 5138707"/>
              <a:gd name="connsiteX13" fmla="*/ 0 w 2366010"/>
              <a:gd name="connsiteY13" fmla="*/ 259044 h 5138707"/>
              <a:gd name="connsiteX0" fmla="*/ 0 w 2366010"/>
              <a:gd name="connsiteY0" fmla="*/ 259044 h 5138707"/>
              <a:gd name="connsiteX1" fmla="*/ 237167 w 2366010"/>
              <a:gd name="connsiteY1" fmla="*/ 11717 h 5138707"/>
              <a:gd name="connsiteX2" fmla="*/ 520700 w 2366010"/>
              <a:gd name="connsiteY2" fmla="*/ 10448 h 5138707"/>
              <a:gd name="connsiteX3" fmla="*/ 727710 w 2366010"/>
              <a:gd name="connsiteY3" fmla="*/ 197137 h 5138707"/>
              <a:gd name="connsiteX4" fmla="*/ 1364453 w 2366010"/>
              <a:gd name="connsiteY4" fmla="*/ 198410 h 5138707"/>
              <a:gd name="connsiteX5" fmla="*/ 1753073 w 2366010"/>
              <a:gd name="connsiteY5" fmla="*/ 190790 h 5138707"/>
              <a:gd name="connsiteX6" fmla="*/ 1857213 w 2366010"/>
              <a:gd name="connsiteY6" fmla="*/ 12990 h 5138707"/>
              <a:gd name="connsiteX7" fmla="*/ 2121223 w 2366010"/>
              <a:gd name="connsiteY7" fmla="*/ 14257 h 5138707"/>
              <a:gd name="connsiteX8" fmla="*/ 2366010 w 2366010"/>
              <a:gd name="connsiteY8" fmla="*/ 259044 h 5138707"/>
              <a:gd name="connsiteX9" fmla="*/ 2366010 w 2366010"/>
              <a:gd name="connsiteY9" fmla="*/ 4893920 h 5138707"/>
              <a:gd name="connsiteX10" fmla="*/ 2121223 w 2366010"/>
              <a:gd name="connsiteY10" fmla="*/ 5138707 h 5138707"/>
              <a:gd name="connsiteX11" fmla="*/ 244787 w 2366010"/>
              <a:gd name="connsiteY11" fmla="*/ 5138707 h 5138707"/>
              <a:gd name="connsiteX12" fmla="*/ 0 w 2366010"/>
              <a:gd name="connsiteY12" fmla="*/ 4893920 h 5138707"/>
              <a:gd name="connsiteX13" fmla="*/ 0 w 2366010"/>
              <a:gd name="connsiteY13" fmla="*/ 259044 h 5138707"/>
              <a:gd name="connsiteX0" fmla="*/ 0 w 2366010"/>
              <a:gd name="connsiteY0" fmla="*/ 262169 h 5141832"/>
              <a:gd name="connsiteX1" fmla="*/ 237167 w 2366010"/>
              <a:gd name="connsiteY1" fmla="*/ 14842 h 5141832"/>
              <a:gd name="connsiteX2" fmla="*/ 520700 w 2366010"/>
              <a:gd name="connsiteY2" fmla="*/ 13573 h 5141832"/>
              <a:gd name="connsiteX3" fmla="*/ 727710 w 2366010"/>
              <a:gd name="connsiteY3" fmla="*/ 200262 h 5141832"/>
              <a:gd name="connsiteX4" fmla="*/ 1364453 w 2366010"/>
              <a:gd name="connsiteY4" fmla="*/ 201535 h 5141832"/>
              <a:gd name="connsiteX5" fmla="*/ 1753073 w 2366010"/>
              <a:gd name="connsiteY5" fmla="*/ 193915 h 5141832"/>
              <a:gd name="connsiteX6" fmla="*/ 1857213 w 2366010"/>
              <a:gd name="connsiteY6" fmla="*/ 16115 h 5141832"/>
              <a:gd name="connsiteX7" fmla="*/ 2121223 w 2366010"/>
              <a:gd name="connsiteY7" fmla="*/ 17382 h 5141832"/>
              <a:gd name="connsiteX8" fmla="*/ 2366010 w 2366010"/>
              <a:gd name="connsiteY8" fmla="*/ 262169 h 5141832"/>
              <a:gd name="connsiteX9" fmla="*/ 2366010 w 2366010"/>
              <a:gd name="connsiteY9" fmla="*/ 4897045 h 5141832"/>
              <a:gd name="connsiteX10" fmla="*/ 2121223 w 2366010"/>
              <a:gd name="connsiteY10" fmla="*/ 5141832 h 5141832"/>
              <a:gd name="connsiteX11" fmla="*/ 244787 w 2366010"/>
              <a:gd name="connsiteY11" fmla="*/ 5141832 h 5141832"/>
              <a:gd name="connsiteX12" fmla="*/ 0 w 2366010"/>
              <a:gd name="connsiteY12" fmla="*/ 4897045 h 5141832"/>
              <a:gd name="connsiteX13" fmla="*/ 0 w 2366010"/>
              <a:gd name="connsiteY13" fmla="*/ 262169 h 5141832"/>
              <a:gd name="connsiteX0" fmla="*/ 0 w 2366010"/>
              <a:gd name="connsiteY0" fmla="*/ 262169 h 5141832"/>
              <a:gd name="connsiteX1" fmla="*/ 237167 w 2366010"/>
              <a:gd name="connsiteY1" fmla="*/ 14842 h 5141832"/>
              <a:gd name="connsiteX2" fmla="*/ 520700 w 2366010"/>
              <a:gd name="connsiteY2" fmla="*/ 13573 h 5141832"/>
              <a:gd name="connsiteX3" fmla="*/ 727710 w 2366010"/>
              <a:gd name="connsiteY3" fmla="*/ 200262 h 5141832"/>
              <a:gd name="connsiteX4" fmla="*/ 1364453 w 2366010"/>
              <a:gd name="connsiteY4" fmla="*/ 201535 h 5141832"/>
              <a:gd name="connsiteX5" fmla="*/ 1755613 w 2366010"/>
              <a:gd name="connsiteY5" fmla="*/ 186299 h 5141832"/>
              <a:gd name="connsiteX6" fmla="*/ 1857213 w 2366010"/>
              <a:gd name="connsiteY6" fmla="*/ 16115 h 5141832"/>
              <a:gd name="connsiteX7" fmla="*/ 2121223 w 2366010"/>
              <a:gd name="connsiteY7" fmla="*/ 17382 h 5141832"/>
              <a:gd name="connsiteX8" fmla="*/ 2366010 w 2366010"/>
              <a:gd name="connsiteY8" fmla="*/ 262169 h 5141832"/>
              <a:gd name="connsiteX9" fmla="*/ 2366010 w 2366010"/>
              <a:gd name="connsiteY9" fmla="*/ 4897045 h 5141832"/>
              <a:gd name="connsiteX10" fmla="*/ 2121223 w 2366010"/>
              <a:gd name="connsiteY10" fmla="*/ 5141832 h 5141832"/>
              <a:gd name="connsiteX11" fmla="*/ 244787 w 2366010"/>
              <a:gd name="connsiteY11" fmla="*/ 5141832 h 5141832"/>
              <a:gd name="connsiteX12" fmla="*/ 0 w 2366010"/>
              <a:gd name="connsiteY12" fmla="*/ 4897045 h 5141832"/>
              <a:gd name="connsiteX13" fmla="*/ 0 w 2366010"/>
              <a:gd name="connsiteY13" fmla="*/ 262169 h 5141832"/>
              <a:gd name="connsiteX0" fmla="*/ 0 w 2366010"/>
              <a:gd name="connsiteY0" fmla="*/ 262169 h 5141832"/>
              <a:gd name="connsiteX1" fmla="*/ 237167 w 2366010"/>
              <a:gd name="connsiteY1" fmla="*/ 14842 h 5141832"/>
              <a:gd name="connsiteX2" fmla="*/ 520700 w 2366010"/>
              <a:gd name="connsiteY2" fmla="*/ 13573 h 5141832"/>
              <a:gd name="connsiteX3" fmla="*/ 727710 w 2366010"/>
              <a:gd name="connsiteY3" fmla="*/ 200262 h 5141832"/>
              <a:gd name="connsiteX4" fmla="*/ 1364453 w 2366010"/>
              <a:gd name="connsiteY4" fmla="*/ 201535 h 5141832"/>
              <a:gd name="connsiteX5" fmla="*/ 1755613 w 2366010"/>
              <a:gd name="connsiteY5" fmla="*/ 186299 h 5141832"/>
              <a:gd name="connsiteX6" fmla="*/ 1857213 w 2366010"/>
              <a:gd name="connsiteY6" fmla="*/ 16115 h 5141832"/>
              <a:gd name="connsiteX7" fmla="*/ 2121223 w 2366010"/>
              <a:gd name="connsiteY7" fmla="*/ 17382 h 5141832"/>
              <a:gd name="connsiteX8" fmla="*/ 2366010 w 2366010"/>
              <a:gd name="connsiteY8" fmla="*/ 262169 h 5141832"/>
              <a:gd name="connsiteX9" fmla="*/ 2366010 w 2366010"/>
              <a:gd name="connsiteY9" fmla="*/ 4897045 h 5141832"/>
              <a:gd name="connsiteX10" fmla="*/ 2121223 w 2366010"/>
              <a:gd name="connsiteY10" fmla="*/ 5141832 h 5141832"/>
              <a:gd name="connsiteX11" fmla="*/ 244787 w 2366010"/>
              <a:gd name="connsiteY11" fmla="*/ 5141832 h 5141832"/>
              <a:gd name="connsiteX12" fmla="*/ 0 w 2366010"/>
              <a:gd name="connsiteY12" fmla="*/ 4897045 h 5141832"/>
              <a:gd name="connsiteX13" fmla="*/ 0 w 2366010"/>
              <a:gd name="connsiteY13" fmla="*/ 262169 h 5141832"/>
              <a:gd name="connsiteX0" fmla="*/ 0 w 2366010"/>
              <a:gd name="connsiteY0" fmla="*/ 261383 h 5141046"/>
              <a:gd name="connsiteX1" fmla="*/ 237167 w 2366010"/>
              <a:gd name="connsiteY1" fmla="*/ 14056 h 5141046"/>
              <a:gd name="connsiteX2" fmla="*/ 520700 w 2366010"/>
              <a:gd name="connsiteY2" fmla="*/ 12787 h 5141046"/>
              <a:gd name="connsiteX3" fmla="*/ 727710 w 2366010"/>
              <a:gd name="connsiteY3" fmla="*/ 199476 h 5141046"/>
              <a:gd name="connsiteX4" fmla="*/ 1364453 w 2366010"/>
              <a:gd name="connsiteY4" fmla="*/ 200749 h 5141046"/>
              <a:gd name="connsiteX5" fmla="*/ 1755613 w 2366010"/>
              <a:gd name="connsiteY5" fmla="*/ 185513 h 5141046"/>
              <a:gd name="connsiteX6" fmla="*/ 1857213 w 2366010"/>
              <a:gd name="connsiteY6" fmla="*/ 15329 h 5141046"/>
              <a:gd name="connsiteX7" fmla="*/ 2121223 w 2366010"/>
              <a:gd name="connsiteY7" fmla="*/ 16596 h 5141046"/>
              <a:gd name="connsiteX8" fmla="*/ 2366010 w 2366010"/>
              <a:gd name="connsiteY8" fmla="*/ 261383 h 5141046"/>
              <a:gd name="connsiteX9" fmla="*/ 2366010 w 2366010"/>
              <a:gd name="connsiteY9" fmla="*/ 4896259 h 5141046"/>
              <a:gd name="connsiteX10" fmla="*/ 2121223 w 2366010"/>
              <a:gd name="connsiteY10" fmla="*/ 5141046 h 5141046"/>
              <a:gd name="connsiteX11" fmla="*/ 244787 w 2366010"/>
              <a:gd name="connsiteY11" fmla="*/ 5141046 h 5141046"/>
              <a:gd name="connsiteX12" fmla="*/ 0 w 2366010"/>
              <a:gd name="connsiteY12" fmla="*/ 4896259 h 5141046"/>
              <a:gd name="connsiteX13" fmla="*/ 0 w 2366010"/>
              <a:gd name="connsiteY13" fmla="*/ 261383 h 5141046"/>
              <a:gd name="connsiteX0" fmla="*/ 0 w 2366010"/>
              <a:gd name="connsiteY0" fmla="*/ 261383 h 5141046"/>
              <a:gd name="connsiteX1" fmla="*/ 237167 w 2366010"/>
              <a:gd name="connsiteY1" fmla="*/ 14056 h 5141046"/>
              <a:gd name="connsiteX2" fmla="*/ 520700 w 2366010"/>
              <a:gd name="connsiteY2" fmla="*/ 12787 h 5141046"/>
              <a:gd name="connsiteX3" fmla="*/ 727710 w 2366010"/>
              <a:gd name="connsiteY3" fmla="*/ 199476 h 5141046"/>
              <a:gd name="connsiteX4" fmla="*/ 1364453 w 2366010"/>
              <a:gd name="connsiteY4" fmla="*/ 200749 h 5141046"/>
              <a:gd name="connsiteX5" fmla="*/ 1755613 w 2366010"/>
              <a:gd name="connsiteY5" fmla="*/ 185513 h 5141046"/>
              <a:gd name="connsiteX6" fmla="*/ 1857213 w 2366010"/>
              <a:gd name="connsiteY6" fmla="*/ 15329 h 5141046"/>
              <a:gd name="connsiteX7" fmla="*/ 2121223 w 2366010"/>
              <a:gd name="connsiteY7" fmla="*/ 16596 h 5141046"/>
              <a:gd name="connsiteX8" fmla="*/ 2366010 w 2366010"/>
              <a:gd name="connsiteY8" fmla="*/ 261383 h 5141046"/>
              <a:gd name="connsiteX9" fmla="*/ 2366010 w 2366010"/>
              <a:gd name="connsiteY9" fmla="*/ 4896259 h 5141046"/>
              <a:gd name="connsiteX10" fmla="*/ 2121223 w 2366010"/>
              <a:gd name="connsiteY10" fmla="*/ 5141046 h 5141046"/>
              <a:gd name="connsiteX11" fmla="*/ 244787 w 2366010"/>
              <a:gd name="connsiteY11" fmla="*/ 5141046 h 5141046"/>
              <a:gd name="connsiteX12" fmla="*/ 0 w 2366010"/>
              <a:gd name="connsiteY12" fmla="*/ 4896259 h 5141046"/>
              <a:gd name="connsiteX13" fmla="*/ 0 w 2366010"/>
              <a:gd name="connsiteY13" fmla="*/ 261383 h 5141046"/>
              <a:gd name="connsiteX0" fmla="*/ 0 w 2366010"/>
              <a:gd name="connsiteY0" fmla="*/ 266517 h 5146180"/>
              <a:gd name="connsiteX1" fmla="*/ 237167 w 2366010"/>
              <a:gd name="connsiteY1" fmla="*/ 19190 h 5146180"/>
              <a:gd name="connsiteX2" fmla="*/ 520700 w 2366010"/>
              <a:gd name="connsiteY2" fmla="*/ 17921 h 5146180"/>
              <a:gd name="connsiteX3" fmla="*/ 727710 w 2366010"/>
              <a:gd name="connsiteY3" fmla="*/ 204610 h 5146180"/>
              <a:gd name="connsiteX4" fmla="*/ 1364453 w 2366010"/>
              <a:gd name="connsiteY4" fmla="*/ 205883 h 5146180"/>
              <a:gd name="connsiteX5" fmla="*/ 1755613 w 2366010"/>
              <a:gd name="connsiteY5" fmla="*/ 190647 h 5146180"/>
              <a:gd name="connsiteX6" fmla="*/ 1857213 w 2366010"/>
              <a:gd name="connsiteY6" fmla="*/ 20463 h 5146180"/>
              <a:gd name="connsiteX7" fmla="*/ 2133923 w 2366010"/>
              <a:gd name="connsiteY7" fmla="*/ 14114 h 5146180"/>
              <a:gd name="connsiteX8" fmla="*/ 2366010 w 2366010"/>
              <a:gd name="connsiteY8" fmla="*/ 266517 h 5146180"/>
              <a:gd name="connsiteX9" fmla="*/ 2366010 w 2366010"/>
              <a:gd name="connsiteY9" fmla="*/ 4901393 h 5146180"/>
              <a:gd name="connsiteX10" fmla="*/ 2121223 w 2366010"/>
              <a:gd name="connsiteY10" fmla="*/ 5146180 h 5146180"/>
              <a:gd name="connsiteX11" fmla="*/ 244787 w 2366010"/>
              <a:gd name="connsiteY11" fmla="*/ 5146180 h 5146180"/>
              <a:gd name="connsiteX12" fmla="*/ 0 w 2366010"/>
              <a:gd name="connsiteY12" fmla="*/ 4901393 h 5146180"/>
              <a:gd name="connsiteX13" fmla="*/ 0 w 2366010"/>
              <a:gd name="connsiteY13" fmla="*/ 266517 h 5146180"/>
              <a:gd name="connsiteX0" fmla="*/ 0 w 2366010"/>
              <a:gd name="connsiteY0" fmla="*/ 266517 h 5146180"/>
              <a:gd name="connsiteX1" fmla="*/ 237167 w 2366010"/>
              <a:gd name="connsiteY1" fmla="*/ 19190 h 5146180"/>
              <a:gd name="connsiteX2" fmla="*/ 520700 w 2366010"/>
              <a:gd name="connsiteY2" fmla="*/ 17921 h 5146180"/>
              <a:gd name="connsiteX3" fmla="*/ 727710 w 2366010"/>
              <a:gd name="connsiteY3" fmla="*/ 204610 h 5146180"/>
              <a:gd name="connsiteX4" fmla="*/ 1364453 w 2366010"/>
              <a:gd name="connsiteY4" fmla="*/ 205883 h 5146180"/>
              <a:gd name="connsiteX5" fmla="*/ 1755613 w 2366010"/>
              <a:gd name="connsiteY5" fmla="*/ 190647 h 5146180"/>
              <a:gd name="connsiteX6" fmla="*/ 1857213 w 2366010"/>
              <a:gd name="connsiteY6" fmla="*/ 20463 h 5146180"/>
              <a:gd name="connsiteX7" fmla="*/ 2133923 w 2366010"/>
              <a:gd name="connsiteY7" fmla="*/ 14114 h 5146180"/>
              <a:gd name="connsiteX8" fmla="*/ 2366010 w 2366010"/>
              <a:gd name="connsiteY8" fmla="*/ 266517 h 5146180"/>
              <a:gd name="connsiteX9" fmla="*/ 2366010 w 2366010"/>
              <a:gd name="connsiteY9" fmla="*/ 4901393 h 5146180"/>
              <a:gd name="connsiteX10" fmla="*/ 2121223 w 2366010"/>
              <a:gd name="connsiteY10" fmla="*/ 5146180 h 5146180"/>
              <a:gd name="connsiteX11" fmla="*/ 244787 w 2366010"/>
              <a:gd name="connsiteY11" fmla="*/ 5146180 h 5146180"/>
              <a:gd name="connsiteX12" fmla="*/ 0 w 2366010"/>
              <a:gd name="connsiteY12" fmla="*/ 4901393 h 5146180"/>
              <a:gd name="connsiteX13" fmla="*/ 0 w 2366010"/>
              <a:gd name="connsiteY13" fmla="*/ 266517 h 5146180"/>
              <a:gd name="connsiteX0" fmla="*/ 0 w 2366010"/>
              <a:gd name="connsiteY0" fmla="*/ 267643 h 5147306"/>
              <a:gd name="connsiteX1" fmla="*/ 237167 w 2366010"/>
              <a:gd name="connsiteY1" fmla="*/ 20316 h 5147306"/>
              <a:gd name="connsiteX2" fmla="*/ 520700 w 2366010"/>
              <a:gd name="connsiteY2" fmla="*/ 19047 h 5147306"/>
              <a:gd name="connsiteX3" fmla="*/ 727710 w 2366010"/>
              <a:gd name="connsiteY3" fmla="*/ 205736 h 5147306"/>
              <a:gd name="connsiteX4" fmla="*/ 1364453 w 2366010"/>
              <a:gd name="connsiteY4" fmla="*/ 207009 h 5147306"/>
              <a:gd name="connsiteX5" fmla="*/ 1755613 w 2366010"/>
              <a:gd name="connsiteY5" fmla="*/ 191773 h 5147306"/>
              <a:gd name="connsiteX6" fmla="*/ 1857213 w 2366010"/>
              <a:gd name="connsiteY6" fmla="*/ 21589 h 5147306"/>
              <a:gd name="connsiteX7" fmla="*/ 2133923 w 2366010"/>
              <a:gd name="connsiteY7" fmla="*/ 15240 h 5147306"/>
              <a:gd name="connsiteX8" fmla="*/ 2366010 w 2366010"/>
              <a:gd name="connsiteY8" fmla="*/ 267643 h 5147306"/>
              <a:gd name="connsiteX9" fmla="*/ 2366010 w 2366010"/>
              <a:gd name="connsiteY9" fmla="*/ 4902519 h 5147306"/>
              <a:gd name="connsiteX10" fmla="*/ 2121223 w 2366010"/>
              <a:gd name="connsiteY10" fmla="*/ 5147306 h 5147306"/>
              <a:gd name="connsiteX11" fmla="*/ 244787 w 2366010"/>
              <a:gd name="connsiteY11" fmla="*/ 5147306 h 5147306"/>
              <a:gd name="connsiteX12" fmla="*/ 0 w 2366010"/>
              <a:gd name="connsiteY12" fmla="*/ 4902519 h 5147306"/>
              <a:gd name="connsiteX13" fmla="*/ 0 w 2366010"/>
              <a:gd name="connsiteY13" fmla="*/ 267643 h 5147306"/>
              <a:gd name="connsiteX0" fmla="*/ 0 w 2366010"/>
              <a:gd name="connsiteY0" fmla="*/ 267643 h 5147306"/>
              <a:gd name="connsiteX1" fmla="*/ 237167 w 2366010"/>
              <a:gd name="connsiteY1" fmla="*/ 20316 h 5147306"/>
              <a:gd name="connsiteX2" fmla="*/ 520700 w 2366010"/>
              <a:gd name="connsiteY2" fmla="*/ 19047 h 5147306"/>
              <a:gd name="connsiteX3" fmla="*/ 727710 w 2366010"/>
              <a:gd name="connsiteY3" fmla="*/ 205736 h 5147306"/>
              <a:gd name="connsiteX4" fmla="*/ 1274918 w 2366010"/>
              <a:gd name="connsiteY4" fmla="*/ 205105 h 5147306"/>
              <a:gd name="connsiteX5" fmla="*/ 1755613 w 2366010"/>
              <a:gd name="connsiteY5" fmla="*/ 191773 h 5147306"/>
              <a:gd name="connsiteX6" fmla="*/ 1857213 w 2366010"/>
              <a:gd name="connsiteY6" fmla="*/ 21589 h 5147306"/>
              <a:gd name="connsiteX7" fmla="*/ 2133923 w 2366010"/>
              <a:gd name="connsiteY7" fmla="*/ 15240 h 5147306"/>
              <a:gd name="connsiteX8" fmla="*/ 2366010 w 2366010"/>
              <a:gd name="connsiteY8" fmla="*/ 267643 h 5147306"/>
              <a:gd name="connsiteX9" fmla="*/ 2366010 w 2366010"/>
              <a:gd name="connsiteY9" fmla="*/ 4902519 h 5147306"/>
              <a:gd name="connsiteX10" fmla="*/ 2121223 w 2366010"/>
              <a:gd name="connsiteY10" fmla="*/ 5147306 h 5147306"/>
              <a:gd name="connsiteX11" fmla="*/ 244787 w 2366010"/>
              <a:gd name="connsiteY11" fmla="*/ 5147306 h 5147306"/>
              <a:gd name="connsiteX12" fmla="*/ 0 w 2366010"/>
              <a:gd name="connsiteY12" fmla="*/ 4902519 h 5147306"/>
              <a:gd name="connsiteX13" fmla="*/ 0 w 2366010"/>
              <a:gd name="connsiteY13" fmla="*/ 267643 h 5147306"/>
              <a:gd name="connsiteX0" fmla="*/ 0 w 2366010"/>
              <a:gd name="connsiteY0" fmla="*/ 267643 h 5147306"/>
              <a:gd name="connsiteX1" fmla="*/ 237167 w 2366010"/>
              <a:gd name="connsiteY1" fmla="*/ 20316 h 5147306"/>
              <a:gd name="connsiteX2" fmla="*/ 520700 w 2366010"/>
              <a:gd name="connsiteY2" fmla="*/ 19047 h 5147306"/>
              <a:gd name="connsiteX3" fmla="*/ 727710 w 2366010"/>
              <a:gd name="connsiteY3" fmla="*/ 205736 h 5147306"/>
              <a:gd name="connsiteX4" fmla="*/ 1274918 w 2366010"/>
              <a:gd name="connsiteY4" fmla="*/ 205105 h 5147306"/>
              <a:gd name="connsiteX5" fmla="*/ 1755613 w 2366010"/>
              <a:gd name="connsiteY5" fmla="*/ 191773 h 5147306"/>
              <a:gd name="connsiteX6" fmla="*/ 1857213 w 2366010"/>
              <a:gd name="connsiteY6" fmla="*/ 21589 h 5147306"/>
              <a:gd name="connsiteX7" fmla="*/ 2133923 w 2366010"/>
              <a:gd name="connsiteY7" fmla="*/ 15240 h 5147306"/>
              <a:gd name="connsiteX8" fmla="*/ 2366010 w 2366010"/>
              <a:gd name="connsiteY8" fmla="*/ 267643 h 5147306"/>
              <a:gd name="connsiteX9" fmla="*/ 2366010 w 2366010"/>
              <a:gd name="connsiteY9" fmla="*/ 4902519 h 5147306"/>
              <a:gd name="connsiteX10" fmla="*/ 2121223 w 2366010"/>
              <a:gd name="connsiteY10" fmla="*/ 5147306 h 5147306"/>
              <a:gd name="connsiteX11" fmla="*/ 244787 w 2366010"/>
              <a:gd name="connsiteY11" fmla="*/ 5147306 h 5147306"/>
              <a:gd name="connsiteX12" fmla="*/ 0 w 2366010"/>
              <a:gd name="connsiteY12" fmla="*/ 4902519 h 5147306"/>
              <a:gd name="connsiteX13" fmla="*/ 0 w 2366010"/>
              <a:gd name="connsiteY13" fmla="*/ 267643 h 5147306"/>
              <a:gd name="connsiteX0" fmla="*/ 0 w 2366010"/>
              <a:gd name="connsiteY0" fmla="*/ 267643 h 5147306"/>
              <a:gd name="connsiteX1" fmla="*/ 237167 w 2366010"/>
              <a:gd name="connsiteY1" fmla="*/ 20316 h 5147306"/>
              <a:gd name="connsiteX2" fmla="*/ 520700 w 2366010"/>
              <a:gd name="connsiteY2" fmla="*/ 19047 h 5147306"/>
              <a:gd name="connsiteX3" fmla="*/ 727710 w 2366010"/>
              <a:gd name="connsiteY3" fmla="*/ 205736 h 5147306"/>
              <a:gd name="connsiteX4" fmla="*/ 1274918 w 2366010"/>
              <a:gd name="connsiteY4" fmla="*/ 205105 h 5147306"/>
              <a:gd name="connsiteX5" fmla="*/ 1753708 w 2366010"/>
              <a:gd name="connsiteY5" fmla="*/ 189869 h 5147306"/>
              <a:gd name="connsiteX6" fmla="*/ 1857213 w 2366010"/>
              <a:gd name="connsiteY6" fmla="*/ 21589 h 5147306"/>
              <a:gd name="connsiteX7" fmla="*/ 2133923 w 2366010"/>
              <a:gd name="connsiteY7" fmla="*/ 15240 h 5147306"/>
              <a:gd name="connsiteX8" fmla="*/ 2366010 w 2366010"/>
              <a:gd name="connsiteY8" fmla="*/ 267643 h 5147306"/>
              <a:gd name="connsiteX9" fmla="*/ 2366010 w 2366010"/>
              <a:gd name="connsiteY9" fmla="*/ 4902519 h 5147306"/>
              <a:gd name="connsiteX10" fmla="*/ 2121223 w 2366010"/>
              <a:gd name="connsiteY10" fmla="*/ 5147306 h 5147306"/>
              <a:gd name="connsiteX11" fmla="*/ 244787 w 2366010"/>
              <a:gd name="connsiteY11" fmla="*/ 5147306 h 5147306"/>
              <a:gd name="connsiteX12" fmla="*/ 0 w 2366010"/>
              <a:gd name="connsiteY12" fmla="*/ 4902519 h 5147306"/>
              <a:gd name="connsiteX13" fmla="*/ 0 w 2366010"/>
              <a:gd name="connsiteY13" fmla="*/ 267643 h 5147306"/>
              <a:gd name="connsiteX0" fmla="*/ 0 w 2366010"/>
              <a:gd name="connsiteY0" fmla="*/ 267643 h 5147306"/>
              <a:gd name="connsiteX1" fmla="*/ 237167 w 2366010"/>
              <a:gd name="connsiteY1" fmla="*/ 20316 h 5147306"/>
              <a:gd name="connsiteX2" fmla="*/ 520700 w 2366010"/>
              <a:gd name="connsiteY2" fmla="*/ 19047 h 5147306"/>
              <a:gd name="connsiteX3" fmla="*/ 727710 w 2366010"/>
              <a:gd name="connsiteY3" fmla="*/ 205736 h 5147306"/>
              <a:gd name="connsiteX4" fmla="*/ 1274918 w 2366010"/>
              <a:gd name="connsiteY4" fmla="*/ 205105 h 5147306"/>
              <a:gd name="connsiteX5" fmla="*/ 1753708 w 2366010"/>
              <a:gd name="connsiteY5" fmla="*/ 189869 h 5147306"/>
              <a:gd name="connsiteX6" fmla="*/ 1857213 w 2366010"/>
              <a:gd name="connsiteY6" fmla="*/ 21589 h 5147306"/>
              <a:gd name="connsiteX7" fmla="*/ 2133923 w 2366010"/>
              <a:gd name="connsiteY7" fmla="*/ 15240 h 5147306"/>
              <a:gd name="connsiteX8" fmla="*/ 2366010 w 2366010"/>
              <a:gd name="connsiteY8" fmla="*/ 267643 h 5147306"/>
              <a:gd name="connsiteX9" fmla="*/ 2366010 w 2366010"/>
              <a:gd name="connsiteY9" fmla="*/ 4902519 h 5147306"/>
              <a:gd name="connsiteX10" fmla="*/ 2121223 w 2366010"/>
              <a:gd name="connsiteY10" fmla="*/ 5147306 h 5147306"/>
              <a:gd name="connsiteX11" fmla="*/ 244787 w 2366010"/>
              <a:gd name="connsiteY11" fmla="*/ 5147306 h 5147306"/>
              <a:gd name="connsiteX12" fmla="*/ 0 w 2366010"/>
              <a:gd name="connsiteY12" fmla="*/ 4902519 h 5147306"/>
              <a:gd name="connsiteX13" fmla="*/ 0 w 2366010"/>
              <a:gd name="connsiteY13" fmla="*/ 267643 h 5147306"/>
              <a:gd name="connsiteX0" fmla="*/ 0 w 2366010"/>
              <a:gd name="connsiteY0" fmla="*/ 256648 h 5136311"/>
              <a:gd name="connsiteX1" fmla="*/ 237167 w 2366010"/>
              <a:gd name="connsiteY1" fmla="*/ 9321 h 5136311"/>
              <a:gd name="connsiteX2" fmla="*/ 520700 w 2366010"/>
              <a:gd name="connsiteY2" fmla="*/ 8052 h 5136311"/>
              <a:gd name="connsiteX3" fmla="*/ 727710 w 2366010"/>
              <a:gd name="connsiteY3" fmla="*/ 194741 h 5136311"/>
              <a:gd name="connsiteX4" fmla="*/ 1274918 w 2366010"/>
              <a:gd name="connsiteY4" fmla="*/ 194110 h 5136311"/>
              <a:gd name="connsiteX5" fmla="*/ 1753708 w 2366010"/>
              <a:gd name="connsiteY5" fmla="*/ 178874 h 5136311"/>
              <a:gd name="connsiteX6" fmla="*/ 1857213 w 2366010"/>
              <a:gd name="connsiteY6" fmla="*/ 10594 h 5136311"/>
              <a:gd name="connsiteX7" fmla="*/ 2133923 w 2366010"/>
              <a:gd name="connsiteY7" fmla="*/ 4245 h 5136311"/>
              <a:gd name="connsiteX8" fmla="*/ 2366010 w 2366010"/>
              <a:gd name="connsiteY8" fmla="*/ 256648 h 5136311"/>
              <a:gd name="connsiteX9" fmla="*/ 2366010 w 2366010"/>
              <a:gd name="connsiteY9" fmla="*/ 4891524 h 5136311"/>
              <a:gd name="connsiteX10" fmla="*/ 2121223 w 2366010"/>
              <a:gd name="connsiteY10" fmla="*/ 5136311 h 5136311"/>
              <a:gd name="connsiteX11" fmla="*/ 244787 w 2366010"/>
              <a:gd name="connsiteY11" fmla="*/ 5136311 h 5136311"/>
              <a:gd name="connsiteX12" fmla="*/ 0 w 2366010"/>
              <a:gd name="connsiteY12" fmla="*/ 4891524 h 5136311"/>
              <a:gd name="connsiteX13" fmla="*/ 0 w 2366010"/>
              <a:gd name="connsiteY13" fmla="*/ 256648 h 5136311"/>
              <a:gd name="connsiteX0" fmla="*/ 0 w 2366010"/>
              <a:gd name="connsiteY0" fmla="*/ 256648 h 5136311"/>
              <a:gd name="connsiteX1" fmla="*/ 237167 w 2366010"/>
              <a:gd name="connsiteY1" fmla="*/ 9321 h 5136311"/>
              <a:gd name="connsiteX2" fmla="*/ 520700 w 2366010"/>
              <a:gd name="connsiteY2" fmla="*/ 8052 h 5136311"/>
              <a:gd name="connsiteX3" fmla="*/ 727710 w 2366010"/>
              <a:gd name="connsiteY3" fmla="*/ 194741 h 5136311"/>
              <a:gd name="connsiteX4" fmla="*/ 1274918 w 2366010"/>
              <a:gd name="connsiteY4" fmla="*/ 194110 h 5136311"/>
              <a:gd name="connsiteX5" fmla="*/ 1753708 w 2366010"/>
              <a:gd name="connsiteY5" fmla="*/ 178874 h 5136311"/>
              <a:gd name="connsiteX6" fmla="*/ 1857213 w 2366010"/>
              <a:gd name="connsiteY6" fmla="*/ 10594 h 5136311"/>
              <a:gd name="connsiteX7" fmla="*/ 2133923 w 2366010"/>
              <a:gd name="connsiteY7" fmla="*/ 4245 h 5136311"/>
              <a:gd name="connsiteX8" fmla="*/ 2366010 w 2366010"/>
              <a:gd name="connsiteY8" fmla="*/ 256648 h 5136311"/>
              <a:gd name="connsiteX9" fmla="*/ 2366010 w 2366010"/>
              <a:gd name="connsiteY9" fmla="*/ 4891524 h 5136311"/>
              <a:gd name="connsiteX10" fmla="*/ 2121223 w 2366010"/>
              <a:gd name="connsiteY10" fmla="*/ 5136311 h 5136311"/>
              <a:gd name="connsiteX11" fmla="*/ 244787 w 2366010"/>
              <a:gd name="connsiteY11" fmla="*/ 5136311 h 5136311"/>
              <a:gd name="connsiteX12" fmla="*/ 0 w 2366010"/>
              <a:gd name="connsiteY12" fmla="*/ 4891524 h 5136311"/>
              <a:gd name="connsiteX13" fmla="*/ 0 w 2366010"/>
              <a:gd name="connsiteY13" fmla="*/ 256648 h 5136311"/>
              <a:gd name="connsiteX0" fmla="*/ 0 w 2366010"/>
              <a:gd name="connsiteY0" fmla="*/ 256648 h 5136311"/>
              <a:gd name="connsiteX1" fmla="*/ 237167 w 2366010"/>
              <a:gd name="connsiteY1" fmla="*/ 9321 h 5136311"/>
              <a:gd name="connsiteX2" fmla="*/ 520700 w 2366010"/>
              <a:gd name="connsiteY2" fmla="*/ 8052 h 5136311"/>
              <a:gd name="connsiteX3" fmla="*/ 727710 w 2366010"/>
              <a:gd name="connsiteY3" fmla="*/ 194741 h 5136311"/>
              <a:gd name="connsiteX4" fmla="*/ 1274918 w 2366010"/>
              <a:gd name="connsiteY4" fmla="*/ 194110 h 5136311"/>
              <a:gd name="connsiteX5" fmla="*/ 1753708 w 2366010"/>
              <a:gd name="connsiteY5" fmla="*/ 178874 h 5136311"/>
              <a:gd name="connsiteX6" fmla="*/ 1857213 w 2366010"/>
              <a:gd name="connsiteY6" fmla="*/ 10594 h 5136311"/>
              <a:gd name="connsiteX7" fmla="*/ 2133923 w 2366010"/>
              <a:gd name="connsiteY7" fmla="*/ 4245 h 5136311"/>
              <a:gd name="connsiteX8" fmla="*/ 2366010 w 2366010"/>
              <a:gd name="connsiteY8" fmla="*/ 256648 h 5136311"/>
              <a:gd name="connsiteX9" fmla="*/ 2366010 w 2366010"/>
              <a:gd name="connsiteY9" fmla="*/ 4891524 h 5136311"/>
              <a:gd name="connsiteX10" fmla="*/ 2121223 w 2366010"/>
              <a:gd name="connsiteY10" fmla="*/ 5136311 h 5136311"/>
              <a:gd name="connsiteX11" fmla="*/ 244787 w 2366010"/>
              <a:gd name="connsiteY11" fmla="*/ 5136311 h 5136311"/>
              <a:gd name="connsiteX12" fmla="*/ 0 w 2366010"/>
              <a:gd name="connsiteY12" fmla="*/ 4891524 h 5136311"/>
              <a:gd name="connsiteX13" fmla="*/ 0 w 2366010"/>
              <a:gd name="connsiteY13" fmla="*/ 256648 h 5136311"/>
              <a:gd name="connsiteX0" fmla="*/ 0 w 2366010"/>
              <a:gd name="connsiteY0" fmla="*/ 256648 h 5136311"/>
              <a:gd name="connsiteX1" fmla="*/ 237167 w 2366010"/>
              <a:gd name="connsiteY1" fmla="*/ 9321 h 5136311"/>
              <a:gd name="connsiteX2" fmla="*/ 520700 w 2366010"/>
              <a:gd name="connsiteY2" fmla="*/ 8052 h 5136311"/>
              <a:gd name="connsiteX3" fmla="*/ 727710 w 2366010"/>
              <a:gd name="connsiteY3" fmla="*/ 194741 h 5136311"/>
              <a:gd name="connsiteX4" fmla="*/ 1274918 w 2366010"/>
              <a:gd name="connsiteY4" fmla="*/ 194110 h 5136311"/>
              <a:gd name="connsiteX5" fmla="*/ 1753708 w 2366010"/>
              <a:gd name="connsiteY5" fmla="*/ 178874 h 5136311"/>
              <a:gd name="connsiteX6" fmla="*/ 1857213 w 2366010"/>
              <a:gd name="connsiteY6" fmla="*/ 10594 h 5136311"/>
              <a:gd name="connsiteX7" fmla="*/ 2133923 w 2366010"/>
              <a:gd name="connsiteY7" fmla="*/ 4245 h 5136311"/>
              <a:gd name="connsiteX8" fmla="*/ 2366010 w 2366010"/>
              <a:gd name="connsiteY8" fmla="*/ 256648 h 5136311"/>
              <a:gd name="connsiteX9" fmla="*/ 2366010 w 2366010"/>
              <a:gd name="connsiteY9" fmla="*/ 4891524 h 5136311"/>
              <a:gd name="connsiteX10" fmla="*/ 2121223 w 2366010"/>
              <a:gd name="connsiteY10" fmla="*/ 5136311 h 5136311"/>
              <a:gd name="connsiteX11" fmla="*/ 244787 w 2366010"/>
              <a:gd name="connsiteY11" fmla="*/ 5136311 h 5136311"/>
              <a:gd name="connsiteX12" fmla="*/ 0 w 2366010"/>
              <a:gd name="connsiteY12" fmla="*/ 4891524 h 5136311"/>
              <a:gd name="connsiteX13" fmla="*/ 0 w 2366010"/>
              <a:gd name="connsiteY13" fmla="*/ 256648 h 5136311"/>
              <a:gd name="connsiteX0" fmla="*/ 0 w 2366010"/>
              <a:gd name="connsiteY0" fmla="*/ 256648 h 5136311"/>
              <a:gd name="connsiteX1" fmla="*/ 237167 w 2366010"/>
              <a:gd name="connsiteY1" fmla="*/ 9321 h 5136311"/>
              <a:gd name="connsiteX2" fmla="*/ 520700 w 2366010"/>
              <a:gd name="connsiteY2" fmla="*/ 8052 h 5136311"/>
              <a:gd name="connsiteX3" fmla="*/ 727710 w 2366010"/>
              <a:gd name="connsiteY3" fmla="*/ 194741 h 5136311"/>
              <a:gd name="connsiteX4" fmla="*/ 1274918 w 2366010"/>
              <a:gd name="connsiteY4" fmla="*/ 194110 h 5136311"/>
              <a:gd name="connsiteX5" fmla="*/ 1758788 w 2366010"/>
              <a:gd name="connsiteY5" fmla="*/ 173797 h 5136311"/>
              <a:gd name="connsiteX6" fmla="*/ 1857213 w 2366010"/>
              <a:gd name="connsiteY6" fmla="*/ 10594 h 5136311"/>
              <a:gd name="connsiteX7" fmla="*/ 2133923 w 2366010"/>
              <a:gd name="connsiteY7" fmla="*/ 4245 h 5136311"/>
              <a:gd name="connsiteX8" fmla="*/ 2366010 w 2366010"/>
              <a:gd name="connsiteY8" fmla="*/ 256648 h 5136311"/>
              <a:gd name="connsiteX9" fmla="*/ 2366010 w 2366010"/>
              <a:gd name="connsiteY9" fmla="*/ 4891524 h 5136311"/>
              <a:gd name="connsiteX10" fmla="*/ 2121223 w 2366010"/>
              <a:gd name="connsiteY10" fmla="*/ 5136311 h 5136311"/>
              <a:gd name="connsiteX11" fmla="*/ 244787 w 2366010"/>
              <a:gd name="connsiteY11" fmla="*/ 5136311 h 5136311"/>
              <a:gd name="connsiteX12" fmla="*/ 0 w 2366010"/>
              <a:gd name="connsiteY12" fmla="*/ 4891524 h 5136311"/>
              <a:gd name="connsiteX13" fmla="*/ 0 w 2366010"/>
              <a:gd name="connsiteY13" fmla="*/ 256648 h 5136311"/>
              <a:gd name="connsiteX0" fmla="*/ 0 w 2366010"/>
              <a:gd name="connsiteY0" fmla="*/ 256648 h 5136311"/>
              <a:gd name="connsiteX1" fmla="*/ 237167 w 2366010"/>
              <a:gd name="connsiteY1" fmla="*/ 9321 h 5136311"/>
              <a:gd name="connsiteX2" fmla="*/ 520700 w 2366010"/>
              <a:gd name="connsiteY2" fmla="*/ 8052 h 5136311"/>
              <a:gd name="connsiteX3" fmla="*/ 732790 w 2366010"/>
              <a:gd name="connsiteY3" fmla="*/ 189664 h 5136311"/>
              <a:gd name="connsiteX4" fmla="*/ 1274918 w 2366010"/>
              <a:gd name="connsiteY4" fmla="*/ 194110 h 5136311"/>
              <a:gd name="connsiteX5" fmla="*/ 1758788 w 2366010"/>
              <a:gd name="connsiteY5" fmla="*/ 173797 h 5136311"/>
              <a:gd name="connsiteX6" fmla="*/ 1857213 w 2366010"/>
              <a:gd name="connsiteY6" fmla="*/ 10594 h 5136311"/>
              <a:gd name="connsiteX7" fmla="*/ 2133923 w 2366010"/>
              <a:gd name="connsiteY7" fmla="*/ 4245 h 5136311"/>
              <a:gd name="connsiteX8" fmla="*/ 2366010 w 2366010"/>
              <a:gd name="connsiteY8" fmla="*/ 256648 h 5136311"/>
              <a:gd name="connsiteX9" fmla="*/ 2366010 w 2366010"/>
              <a:gd name="connsiteY9" fmla="*/ 4891524 h 5136311"/>
              <a:gd name="connsiteX10" fmla="*/ 2121223 w 2366010"/>
              <a:gd name="connsiteY10" fmla="*/ 5136311 h 5136311"/>
              <a:gd name="connsiteX11" fmla="*/ 244787 w 2366010"/>
              <a:gd name="connsiteY11" fmla="*/ 5136311 h 5136311"/>
              <a:gd name="connsiteX12" fmla="*/ 0 w 2366010"/>
              <a:gd name="connsiteY12" fmla="*/ 4891524 h 5136311"/>
              <a:gd name="connsiteX13" fmla="*/ 0 w 2366010"/>
              <a:gd name="connsiteY13" fmla="*/ 256648 h 51363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366010" h="5136311">
                <a:moveTo>
                  <a:pt x="0" y="256648"/>
                </a:moveTo>
                <a:cubicBezTo>
                  <a:pt x="0" y="121456"/>
                  <a:pt x="101975" y="14401"/>
                  <a:pt x="237167" y="9321"/>
                </a:cubicBezTo>
                <a:cubicBezTo>
                  <a:pt x="333052" y="-1632"/>
                  <a:pt x="444023" y="-4013"/>
                  <a:pt x="520700" y="8052"/>
                </a:cubicBezTo>
                <a:cubicBezTo>
                  <a:pt x="570707" y="42977"/>
                  <a:pt x="486568" y="204269"/>
                  <a:pt x="732790" y="189664"/>
                </a:cubicBezTo>
                <a:cubicBezTo>
                  <a:pt x="889925" y="194321"/>
                  <a:pt x="1103918" y="196755"/>
                  <a:pt x="1274918" y="194110"/>
                </a:cubicBezTo>
                <a:cubicBezTo>
                  <a:pt x="1445918" y="191466"/>
                  <a:pt x="1661739" y="204383"/>
                  <a:pt x="1758788" y="173797"/>
                </a:cubicBezTo>
                <a:cubicBezTo>
                  <a:pt x="1855837" y="143211"/>
                  <a:pt x="1797125" y="37475"/>
                  <a:pt x="1857213" y="10594"/>
                </a:cubicBezTo>
                <a:cubicBezTo>
                  <a:pt x="1896981" y="-1049"/>
                  <a:pt x="2008907" y="688"/>
                  <a:pt x="2133923" y="4245"/>
                </a:cubicBezTo>
                <a:cubicBezTo>
                  <a:pt x="2258939" y="7802"/>
                  <a:pt x="2366010" y="121456"/>
                  <a:pt x="2366010" y="256648"/>
                </a:cubicBezTo>
                <a:lnTo>
                  <a:pt x="2366010" y="4891524"/>
                </a:lnTo>
                <a:cubicBezTo>
                  <a:pt x="2366010" y="5026716"/>
                  <a:pt x="2256415" y="5136311"/>
                  <a:pt x="2121223" y="5136311"/>
                </a:cubicBezTo>
                <a:lnTo>
                  <a:pt x="244787" y="5136311"/>
                </a:lnTo>
                <a:cubicBezTo>
                  <a:pt x="109595" y="5136311"/>
                  <a:pt x="0" y="5026716"/>
                  <a:pt x="0" y="4891524"/>
                </a:cubicBezTo>
                <a:lnTo>
                  <a:pt x="0" y="256648"/>
                </a:lnTo>
                <a:close/>
              </a:path>
            </a:pathLst>
          </a:custGeom>
          <a:solidFill>
            <a:schemeClr val="tx1"/>
          </a:solidFill>
        </p:spPr>
        <p:txBody>
          <a:bodyPr lIns="252000" tIns="612000" bIns="90000" anchor="t">
            <a:normAutofit/>
          </a:bodyPr>
          <a:lstStyle>
            <a:lvl1pPr marL="0" indent="0" algn="l">
              <a:buNone/>
              <a:defRPr lang="fr-FR" sz="2800" kern="1200" dirty="0">
                <a:solidFill>
                  <a:schemeClr val="accent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</a:lstStyle>
          <a:p>
            <a:r>
              <a:rPr lang="fr-FR"/>
              <a:t>Click </a:t>
            </a:r>
            <a:br>
              <a:rPr lang="fr-FR"/>
            </a:br>
            <a:r>
              <a:rPr lang="fr-FR"/>
              <a:t>to </a:t>
            </a:r>
            <a:r>
              <a:rPr lang="fr-FR" err="1"/>
              <a:t>add</a:t>
            </a:r>
            <a:r>
              <a:rPr lang="fr-FR"/>
              <a:t> </a:t>
            </a:r>
            <a:br>
              <a:rPr lang="fr-FR"/>
            </a:br>
            <a:r>
              <a:rPr lang="fr-FR"/>
              <a:t>a </a:t>
            </a:r>
            <a:r>
              <a:rPr lang="fr-FR" err="1"/>
              <a:t>picture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3992701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Phone X Zo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2">
            <a:extLst>
              <a:ext uri="{FF2B5EF4-FFF2-40B4-BE49-F238E27FC236}">
                <a16:creationId xmlns="" xmlns:a16="http://schemas.microsoft.com/office/drawing/2014/main" id="{1908C951-434A-4DD1-AFA3-1AF87D704742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103086" y="1534810"/>
            <a:ext cx="3795555" cy="5334729"/>
          </a:xfrm>
          <a:custGeom>
            <a:avLst/>
            <a:gdLst>
              <a:gd name="connsiteX0" fmla="*/ 0 w 2366010"/>
              <a:gd name="connsiteY0" fmla="*/ 244787 h 5124450"/>
              <a:gd name="connsiteX1" fmla="*/ 244787 w 2366010"/>
              <a:gd name="connsiteY1" fmla="*/ 0 h 5124450"/>
              <a:gd name="connsiteX2" fmla="*/ 2121223 w 2366010"/>
              <a:gd name="connsiteY2" fmla="*/ 0 h 5124450"/>
              <a:gd name="connsiteX3" fmla="*/ 2366010 w 2366010"/>
              <a:gd name="connsiteY3" fmla="*/ 244787 h 5124450"/>
              <a:gd name="connsiteX4" fmla="*/ 2366010 w 2366010"/>
              <a:gd name="connsiteY4" fmla="*/ 4879663 h 5124450"/>
              <a:gd name="connsiteX5" fmla="*/ 2121223 w 2366010"/>
              <a:gd name="connsiteY5" fmla="*/ 5124450 h 5124450"/>
              <a:gd name="connsiteX6" fmla="*/ 244787 w 2366010"/>
              <a:gd name="connsiteY6" fmla="*/ 5124450 h 5124450"/>
              <a:gd name="connsiteX7" fmla="*/ 0 w 2366010"/>
              <a:gd name="connsiteY7" fmla="*/ 4879663 h 5124450"/>
              <a:gd name="connsiteX8" fmla="*/ 0 w 2366010"/>
              <a:gd name="connsiteY8" fmla="*/ 244787 h 5124450"/>
              <a:gd name="connsiteX0" fmla="*/ 0 w 2366010"/>
              <a:gd name="connsiteY0" fmla="*/ 244793 h 5124456"/>
              <a:gd name="connsiteX1" fmla="*/ 244787 w 2366010"/>
              <a:gd name="connsiteY1" fmla="*/ 6 h 5124456"/>
              <a:gd name="connsiteX2" fmla="*/ 659130 w 2366010"/>
              <a:gd name="connsiteY2" fmla="*/ 186696 h 5124456"/>
              <a:gd name="connsiteX3" fmla="*/ 2121223 w 2366010"/>
              <a:gd name="connsiteY3" fmla="*/ 6 h 5124456"/>
              <a:gd name="connsiteX4" fmla="*/ 2366010 w 2366010"/>
              <a:gd name="connsiteY4" fmla="*/ 244793 h 5124456"/>
              <a:gd name="connsiteX5" fmla="*/ 2366010 w 2366010"/>
              <a:gd name="connsiteY5" fmla="*/ 4879669 h 5124456"/>
              <a:gd name="connsiteX6" fmla="*/ 2121223 w 2366010"/>
              <a:gd name="connsiteY6" fmla="*/ 5124456 h 5124456"/>
              <a:gd name="connsiteX7" fmla="*/ 244787 w 2366010"/>
              <a:gd name="connsiteY7" fmla="*/ 5124456 h 5124456"/>
              <a:gd name="connsiteX8" fmla="*/ 0 w 2366010"/>
              <a:gd name="connsiteY8" fmla="*/ 4879669 h 5124456"/>
              <a:gd name="connsiteX9" fmla="*/ 0 w 2366010"/>
              <a:gd name="connsiteY9" fmla="*/ 244793 h 5124456"/>
              <a:gd name="connsiteX0" fmla="*/ 0 w 2366010"/>
              <a:gd name="connsiteY0" fmla="*/ 244794 h 5124457"/>
              <a:gd name="connsiteX1" fmla="*/ 244787 w 2366010"/>
              <a:gd name="connsiteY1" fmla="*/ 7 h 5124457"/>
              <a:gd name="connsiteX2" fmla="*/ 659130 w 2366010"/>
              <a:gd name="connsiteY2" fmla="*/ 186697 h 5124457"/>
              <a:gd name="connsiteX3" fmla="*/ 2121223 w 2366010"/>
              <a:gd name="connsiteY3" fmla="*/ 7 h 5124457"/>
              <a:gd name="connsiteX4" fmla="*/ 2366010 w 2366010"/>
              <a:gd name="connsiteY4" fmla="*/ 244794 h 5124457"/>
              <a:gd name="connsiteX5" fmla="*/ 2366010 w 2366010"/>
              <a:gd name="connsiteY5" fmla="*/ 4879670 h 5124457"/>
              <a:gd name="connsiteX6" fmla="*/ 2121223 w 2366010"/>
              <a:gd name="connsiteY6" fmla="*/ 5124457 h 5124457"/>
              <a:gd name="connsiteX7" fmla="*/ 244787 w 2366010"/>
              <a:gd name="connsiteY7" fmla="*/ 5124457 h 5124457"/>
              <a:gd name="connsiteX8" fmla="*/ 0 w 2366010"/>
              <a:gd name="connsiteY8" fmla="*/ 4879670 h 5124457"/>
              <a:gd name="connsiteX9" fmla="*/ 0 w 2366010"/>
              <a:gd name="connsiteY9" fmla="*/ 244794 h 5124457"/>
              <a:gd name="connsiteX0" fmla="*/ 0 w 2366010"/>
              <a:gd name="connsiteY0" fmla="*/ 253683 h 5133346"/>
              <a:gd name="connsiteX1" fmla="*/ 244787 w 2366010"/>
              <a:gd name="connsiteY1" fmla="*/ 8896 h 5133346"/>
              <a:gd name="connsiteX2" fmla="*/ 502920 w 2366010"/>
              <a:gd name="connsiteY2" fmla="*/ 50807 h 5133346"/>
              <a:gd name="connsiteX3" fmla="*/ 659130 w 2366010"/>
              <a:gd name="connsiteY3" fmla="*/ 195586 h 5133346"/>
              <a:gd name="connsiteX4" fmla="*/ 2121223 w 2366010"/>
              <a:gd name="connsiteY4" fmla="*/ 8896 h 5133346"/>
              <a:gd name="connsiteX5" fmla="*/ 2366010 w 2366010"/>
              <a:gd name="connsiteY5" fmla="*/ 253683 h 5133346"/>
              <a:gd name="connsiteX6" fmla="*/ 2366010 w 2366010"/>
              <a:gd name="connsiteY6" fmla="*/ 4888559 h 5133346"/>
              <a:gd name="connsiteX7" fmla="*/ 2121223 w 2366010"/>
              <a:gd name="connsiteY7" fmla="*/ 5133346 h 5133346"/>
              <a:gd name="connsiteX8" fmla="*/ 244787 w 2366010"/>
              <a:gd name="connsiteY8" fmla="*/ 5133346 h 5133346"/>
              <a:gd name="connsiteX9" fmla="*/ 0 w 2366010"/>
              <a:gd name="connsiteY9" fmla="*/ 4888559 h 5133346"/>
              <a:gd name="connsiteX10" fmla="*/ 0 w 2366010"/>
              <a:gd name="connsiteY10" fmla="*/ 253683 h 5133346"/>
              <a:gd name="connsiteX0" fmla="*/ 0 w 2366010"/>
              <a:gd name="connsiteY0" fmla="*/ 253683 h 5133346"/>
              <a:gd name="connsiteX1" fmla="*/ 244787 w 2366010"/>
              <a:gd name="connsiteY1" fmla="*/ 8896 h 5133346"/>
              <a:gd name="connsiteX2" fmla="*/ 502920 w 2366010"/>
              <a:gd name="connsiteY2" fmla="*/ 50807 h 5133346"/>
              <a:gd name="connsiteX3" fmla="*/ 659130 w 2366010"/>
              <a:gd name="connsiteY3" fmla="*/ 195586 h 5133346"/>
              <a:gd name="connsiteX4" fmla="*/ 2121223 w 2366010"/>
              <a:gd name="connsiteY4" fmla="*/ 8896 h 5133346"/>
              <a:gd name="connsiteX5" fmla="*/ 2366010 w 2366010"/>
              <a:gd name="connsiteY5" fmla="*/ 253683 h 5133346"/>
              <a:gd name="connsiteX6" fmla="*/ 2366010 w 2366010"/>
              <a:gd name="connsiteY6" fmla="*/ 4888559 h 5133346"/>
              <a:gd name="connsiteX7" fmla="*/ 2121223 w 2366010"/>
              <a:gd name="connsiteY7" fmla="*/ 5133346 h 5133346"/>
              <a:gd name="connsiteX8" fmla="*/ 244787 w 2366010"/>
              <a:gd name="connsiteY8" fmla="*/ 5133346 h 5133346"/>
              <a:gd name="connsiteX9" fmla="*/ 0 w 2366010"/>
              <a:gd name="connsiteY9" fmla="*/ 4888559 h 5133346"/>
              <a:gd name="connsiteX10" fmla="*/ 0 w 2366010"/>
              <a:gd name="connsiteY10" fmla="*/ 253683 h 5133346"/>
              <a:gd name="connsiteX0" fmla="*/ 0 w 2366010"/>
              <a:gd name="connsiteY0" fmla="*/ 253683 h 5133346"/>
              <a:gd name="connsiteX1" fmla="*/ 244787 w 2366010"/>
              <a:gd name="connsiteY1" fmla="*/ 8896 h 5133346"/>
              <a:gd name="connsiteX2" fmla="*/ 502920 w 2366010"/>
              <a:gd name="connsiteY2" fmla="*/ 50807 h 5133346"/>
              <a:gd name="connsiteX3" fmla="*/ 735330 w 2366010"/>
              <a:gd name="connsiteY3" fmla="*/ 195586 h 5133346"/>
              <a:gd name="connsiteX4" fmla="*/ 2121223 w 2366010"/>
              <a:gd name="connsiteY4" fmla="*/ 8896 h 5133346"/>
              <a:gd name="connsiteX5" fmla="*/ 2366010 w 2366010"/>
              <a:gd name="connsiteY5" fmla="*/ 253683 h 5133346"/>
              <a:gd name="connsiteX6" fmla="*/ 2366010 w 2366010"/>
              <a:gd name="connsiteY6" fmla="*/ 4888559 h 5133346"/>
              <a:gd name="connsiteX7" fmla="*/ 2121223 w 2366010"/>
              <a:gd name="connsiteY7" fmla="*/ 5133346 h 5133346"/>
              <a:gd name="connsiteX8" fmla="*/ 244787 w 2366010"/>
              <a:gd name="connsiteY8" fmla="*/ 5133346 h 5133346"/>
              <a:gd name="connsiteX9" fmla="*/ 0 w 2366010"/>
              <a:gd name="connsiteY9" fmla="*/ 4888559 h 5133346"/>
              <a:gd name="connsiteX10" fmla="*/ 0 w 2366010"/>
              <a:gd name="connsiteY10" fmla="*/ 253683 h 5133346"/>
              <a:gd name="connsiteX0" fmla="*/ 0 w 2366010"/>
              <a:gd name="connsiteY0" fmla="*/ 259704 h 5139367"/>
              <a:gd name="connsiteX1" fmla="*/ 244787 w 2366010"/>
              <a:gd name="connsiteY1" fmla="*/ 14917 h 5139367"/>
              <a:gd name="connsiteX2" fmla="*/ 499110 w 2366010"/>
              <a:gd name="connsiteY2" fmla="*/ 30158 h 5139367"/>
              <a:gd name="connsiteX3" fmla="*/ 735330 w 2366010"/>
              <a:gd name="connsiteY3" fmla="*/ 201607 h 5139367"/>
              <a:gd name="connsiteX4" fmla="*/ 2121223 w 2366010"/>
              <a:gd name="connsiteY4" fmla="*/ 14917 h 5139367"/>
              <a:gd name="connsiteX5" fmla="*/ 2366010 w 2366010"/>
              <a:gd name="connsiteY5" fmla="*/ 259704 h 5139367"/>
              <a:gd name="connsiteX6" fmla="*/ 2366010 w 2366010"/>
              <a:gd name="connsiteY6" fmla="*/ 4894580 h 5139367"/>
              <a:gd name="connsiteX7" fmla="*/ 2121223 w 2366010"/>
              <a:gd name="connsiteY7" fmla="*/ 5139367 h 5139367"/>
              <a:gd name="connsiteX8" fmla="*/ 244787 w 2366010"/>
              <a:gd name="connsiteY8" fmla="*/ 5139367 h 5139367"/>
              <a:gd name="connsiteX9" fmla="*/ 0 w 2366010"/>
              <a:gd name="connsiteY9" fmla="*/ 4894580 h 5139367"/>
              <a:gd name="connsiteX10" fmla="*/ 0 w 2366010"/>
              <a:gd name="connsiteY10" fmla="*/ 259704 h 5139367"/>
              <a:gd name="connsiteX0" fmla="*/ 0 w 2366010"/>
              <a:gd name="connsiteY0" fmla="*/ 255334 h 5134997"/>
              <a:gd name="connsiteX1" fmla="*/ 244787 w 2366010"/>
              <a:gd name="connsiteY1" fmla="*/ 10547 h 5134997"/>
              <a:gd name="connsiteX2" fmla="*/ 499110 w 2366010"/>
              <a:gd name="connsiteY2" fmla="*/ 25788 h 5134997"/>
              <a:gd name="connsiteX3" fmla="*/ 735330 w 2366010"/>
              <a:gd name="connsiteY3" fmla="*/ 197237 h 5134997"/>
              <a:gd name="connsiteX4" fmla="*/ 2121223 w 2366010"/>
              <a:gd name="connsiteY4" fmla="*/ 10547 h 5134997"/>
              <a:gd name="connsiteX5" fmla="*/ 2366010 w 2366010"/>
              <a:gd name="connsiteY5" fmla="*/ 255334 h 5134997"/>
              <a:gd name="connsiteX6" fmla="*/ 2366010 w 2366010"/>
              <a:gd name="connsiteY6" fmla="*/ 4890210 h 5134997"/>
              <a:gd name="connsiteX7" fmla="*/ 2121223 w 2366010"/>
              <a:gd name="connsiteY7" fmla="*/ 5134997 h 5134997"/>
              <a:gd name="connsiteX8" fmla="*/ 244787 w 2366010"/>
              <a:gd name="connsiteY8" fmla="*/ 5134997 h 5134997"/>
              <a:gd name="connsiteX9" fmla="*/ 0 w 2366010"/>
              <a:gd name="connsiteY9" fmla="*/ 4890210 h 5134997"/>
              <a:gd name="connsiteX10" fmla="*/ 0 w 2366010"/>
              <a:gd name="connsiteY10" fmla="*/ 255334 h 5134997"/>
              <a:gd name="connsiteX0" fmla="*/ 0 w 2366010"/>
              <a:gd name="connsiteY0" fmla="*/ 255334 h 5134997"/>
              <a:gd name="connsiteX1" fmla="*/ 244787 w 2366010"/>
              <a:gd name="connsiteY1" fmla="*/ 10547 h 5134997"/>
              <a:gd name="connsiteX2" fmla="*/ 499110 w 2366010"/>
              <a:gd name="connsiteY2" fmla="*/ 25788 h 5134997"/>
              <a:gd name="connsiteX3" fmla="*/ 731520 w 2366010"/>
              <a:gd name="connsiteY3" fmla="*/ 193427 h 5134997"/>
              <a:gd name="connsiteX4" fmla="*/ 2121223 w 2366010"/>
              <a:gd name="connsiteY4" fmla="*/ 10547 h 5134997"/>
              <a:gd name="connsiteX5" fmla="*/ 2366010 w 2366010"/>
              <a:gd name="connsiteY5" fmla="*/ 255334 h 5134997"/>
              <a:gd name="connsiteX6" fmla="*/ 2366010 w 2366010"/>
              <a:gd name="connsiteY6" fmla="*/ 4890210 h 5134997"/>
              <a:gd name="connsiteX7" fmla="*/ 2121223 w 2366010"/>
              <a:gd name="connsiteY7" fmla="*/ 5134997 h 5134997"/>
              <a:gd name="connsiteX8" fmla="*/ 244787 w 2366010"/>
              <a:gd name="connsiteY8" fmla="*/ 5134997 h 5134997"/>
              <a:gd name="connsiteX9" fmla="*/ 0 w 2366010"/>
              <a:gd name="connsiteY9" fmla="*/ 4890210 h 5134997"/>
              <a:gd name="connsiteX10" fmla="*/ 0 w 2366010"/>
              <a:gd name="connsiteY10" fmla="*/ 255334 h 5134997"/>
              <a:gd name="connsiteX0" fmla="*/ 0 w 2366010"/>
              <a:gd name="connsiteY0" fmla="*/ 258273 h 5137936"/>
              <a:gd name="connsiteX1" fmla="*/ 244787 w 2366010"/>
              <a:gd name="connsiteY1" fmla="*/ 13486 h 5137936"/>
              <a:gd name="connsiteX2" fmla="*/ 510540 w 2366010"/>
              <a:gd name="connsiteY2" fmla="*/ 17297 h 5137936"/>
              <a:gd name="connsiteX3" fmla="*/ 731520 w 2366010"/>
              <a:gd name="connsiteY3" fmla="*/ 196366 h 5137936"/>
              <a:gd name="connsiteX4" fmla="*/ 2121223 w 2366010"/>
              <a:gd name="connsiteY4" fmla="*/ 13486 h 5137936"/>
              <a:gd name="connsiteX5" fmla="*/ 2366010 w 2366010"/>
              <a:gd name="connsiteY5" fmla="*/ 258273 h 5137936"/>
              <a:gd name="connsiteX6" fmla="*/ 2366010 w 2366010"/>
              <a:gd name="connsiteY6" fmla="*/ 4893149 h 5137936"/>
              <a:gd name="connsiteX7" fmla="*/ 2121223 w 2366010"/>
              <a:gd name="connsiteY7" fmla="*/ 5137936 h 5137936"/>
              <a:gd name="connsiteX8" fmla="*/ 244787 w 2366010"/>
              <a:gd name="connsiteY8" fmla="*/ 5137936 h 5137936"/>
              <a:gd name="connsiteX9" fmla="*/ 0 w 2366010"/>
              <a:gd name="connsiteY9" fmla="*/ 4893149 h 5137936"/>
              <a:gd name="connsiteX10" fmla="*/ 0 w 2366010"/>
              <a:gd name="connsiteY10" fmla="*/ 258273 h 5137936"/>
              <a:gd name="connsiteX0" fmla="*/ 0 w 2366010"/>
              <a:gd name="connsiteY0" fmla="*/ 258273 h 5137936"/>
              <a:gd name="connsiteX1" fmla="*/ 244787 w 2366010"/>
              <a:gd name="connsiteY1" fmla="*/ 13486 h 5137936"/>
              <a:gd name="connsiteX2" fmla="*/ 510540 w 2366010"/>
              <a:gd name="connsiteY2" fmla="*/ 17297 h 5137936"/>
              <a:gd name="connsiteX3" fmla="*/ 731520 w 2366010"/>
              <a:gd name="connsiteY3" fmla="*/ 196366 h 5137936"/>
              <a:gd name="connsiteX4" fmla="*/ 2121223 w 2366010"/>
              <a:gd name="connsiteY4" fmla="*/ 13486 h 5137936"/>
              <a:gd name="connsiteX5" fmla="*/ 2366010 w 2366010"/>
              <a:gd name="connsiteY5" fmla="*/ 258273 h 5137936"/>
              <a:gd name="connsiteX6" fmla="*/ 2366010 w 2366010"/>
              <a:gd name="connsiteY6" fmla="*/ 4893149 h 5137936"/>
              <a:gd name="connsiteX7" fmla="*/ 2121223 w 2366010"/>
              <a:gd name="connsiteY7" fmla="*/ 5137936 h 5137936"/>
              <a:gd name="connsiteX8" fmla="*/ 244787 w 2366010"/>
              <a:gd name="connsiteY8" fmla="*/ 5137936 h 5137936"/>
              <a:gd name="connsiteX9" fmla="*/ 0 w 2366010"/>
              <a:gd name="connsiteY9" fmla="*/ 4893149 h 5137936"/>
              <a:gd name="connsiteX10" fmla="*/ 0 w 2366010"/>
              <a:gd name="connsiteY10" fmla="*/ 258273 h 5137936"/>
              <a:gd name="connsiteX0" fmla="*/ 0 w 2366010"/>
              <a:gd name="connsiteY0" fmla="*/ 258273 h 5137936"/>
              <a:gd name="connsiteX1" fmla="*/ 244787 w 2366010"/>
              <a:gd name="connsiteY1" fmla="*/ 13486 h 5137936"/>
              <a:gd name="connsiteX2" fmla="*/ 510540 w 2366010"/>
              <a:gd name="connsiteY2" fmla="*/ 17297 h 5137936"/>
              <a:gd name="connsiteX3" fmla="*/ 739140 w 2366010"/>
              <a:gd name="connsiteY3" fmla="*/ 196366 h 5137936"/>
              <a:gd name="connsiteX4" fmla="*/ 2121223 w 2366010"/>
              <a:gd name="connsiteY4" fmla="*/ 13486 h 5137936"/>
              <a:gd name="connsiteX5" fmla="*/ 2366010 w 2366010"/>
              <a:gd name="connsiteY5" fmla="*/ 258273 h 5137936"/>
              <a:gd name="connsiteX6" fmla="*/ 2366010 w 2366010"/>
              <a:gd name="connsiteY6" fmla="*/ 4893149 h 5137936"/>
              <a:gd name="connsiteX7" fmla="*/ 2121223 w 2366010"/>
              <a:gd name="connsiteY7" fmla="*/ 5137936 h 5137936"/>
              <a:gd name="connsiteX8" fmla="*/ 244787 w 2366010"/>
              <a:gd name="connsiteY8" fmla="*/ 5137936 h 5137936"/>
              <a:gd name="connsiteX9" fmla="*/ 0 w 2366010"/>
              <a:gd name="connsiteY9" fmla="*/ 4893149 h 5137936"/>
              <a:gd name="connsiteX10" fmla="*/ 0 w 2366010"/>
              <a:gd name="connsiteY10" fmla="*/ 258273 h 5137936"/>
              <a:gd name="connsiteX0" fmla="*/ 0 w 2366010"/>
              <a:gd name="connsiteY0" fmla="*/ 258273 h 5137936"/>
              <a:gd name="connsiteX1" fmla="*/ 244787 w 2366010"/>
              <a:gd name="connsiteY1" fmla="*/ 13486 h 5137936"/>
              <a:gd name="connsiteX2" fmla="*/ 510540 w 2366010"/>
              <a:gd name="connsiteY2" fmla="*/ 17297 h 5137936"/>
              <a:gd name="connsiteX3" fmla="*/ 739140 w 2366010"/>
              <a:gd name="connsiteY3" fmla="*/ 196366 h 5137936"/>
              <a:gd name="connsiteX4" fmla="*/ 2121223 w 2366010"/>
              <a:gd name="connsiteY4" fmla="*/ 13486 h 5137936"/>
              <a:gd name="connsiteX5" fmla="*/ 2366010 w 2366010"/>
              <a:gd name="connsiteY5" fmla="*/ 258273 h 5137936"/>
              <a:gd name="connsiteX6" fmla="*/ 2366010 w 2366010"/>
              <a:gd name="connsiteY6" fmla="*/ 4893149 h 5137936"/>
              <a:gd name="connsiteX7" fmla="*/ 2121223 w 2366010"/>
              <a:gd name="connsiteY7" fmla="*/ 5137936 h 5137936"/>
              <a:gd name="connsiteX8" fmla="*/ 244787 w 2366010"/>
              <a:gd name="connsiteY8" fmla="*/ 5137936 h 5137936"/>
              <a:gd name="connsiteX9" fmla="*/ 0 w 2366010"/>
              <a:gd name="connsiteY9" fmla="*/ 4893149 h 5137936"/>
              <a:gd name="connsiteX10" fmla="*/ 0 w 2366010"/>
              <a:gd name="connsiteY10" fmla="*/ 258273 h 5137936"/>
              <a:gd name="connsiteX0" fmla="*/ 0 w 2366010"/>
              <a:gd name="connsiteY0" fmla="*/ 251685 h 5131348"/>
              <a:gd name="connsiteX1" fmla="*/ 244787 w 2366010"/>
              <a:gd name="connsiteY1" fmla="*/ 6898 h 5131348"/>
              <a:gd name="connsiteX2" fmla="*/ 510540 w 2366010"/>
              <a:gd name="connsiteY2" fmla="*/ 10709 h 5131348"/>
              <a:gd name="connsiteX3" fmla="*/ 739140 w 2366010"/>
              <a:gd name="connsiteY3" fmla="*/ 189778 h 5131348"/>
              <a:gd name="connsiteX4" fmla="*/ 2121223 w 2366010"/>
              <a:gd name="connsiteY4" fmla="*/ 6898 h 5131348"/>
              <a:gd name="connsiteX5" fmla="*/ 2366010 w 2366010"/>
              <a:gd name="connsiteY5" fmla="*/ 251685 h 5131348"/>
              <a:gd name="connsiteX6" fmla="*/ 2366010 w 2366010"/>
              <a:gd name="connsiteY6" fmla="*/ 4886561 h 5131348"/>
              <a:gd name="connsiteX7" fmla="*/ 2121223 w 2366010"/>
              <a:gd name="connsiteY7" fmla="*/ 5131348 h 5131348"/>
              <a:gd name="connsiteX8" fmla="*/ 244787 w 2366010"/>
              <a:gd name="connsiteY8" fmla="*/ 5131348 h 5131348"/>
              <a:gd name="connsiteX9" fmla="*/ 0 w 2366010"/>
              <a:gd name="connsiteY9" fmla="*/ 4886561 h 5131348"/>
              <a:gd name="connsiteX10" fmla="*/ 0 w 2366010"/>
              <a:gd name="connsiteY10" fmla="*/ 251685 h 5131348"/>
              <a:gd name="connsiteX0" fmla="*/ 0 w 2366010"/>
              <a:gd name="connsiteY0" fmla="*/ 251685 h 5131348"/>
              <a:gd name="connsiteX1" fmla="*/ 244787 w 2366010"/>
              <a:gd name="connsiteY1" fmla="*/ 6898 h 5131348"/>
              <a:gd name="connsiteX2" fmla="*/ 510540 w 2366010"/>
              <a:gd name="connsiteY2" fmla="*/ 10709 h 5131348"/>
              <a:gd name="connsiteX3" fmla="*/ 727710 w 2366010"/>
              <a:gd name="connsiteY3" fmla="*/ 189778 h 5131348"/>
              <a:gd name="connsiteX4" fmla="*/ 2121223 w 2366010"/>
              <a:gd name="connsiteY4" fmla="*/ 6898 h 5131348"/>
              <a:gd name="connsiteX5" fmla="*/ 2366010 w 2366010"/>
              <a:gd name="connsiteY5" fmla="*/ 251685 h 5131348"/>
              <a:gd name="connsiteX6" fmla="*/ 2366010 w 2366010"/>
              <a:gd name="connsiteY6" fmla="*/ 4886561 h 5131348"/>
              <a:gd name="connsiteX7" fmla="*/ 2121223 w 2366010"/>
              <a:gd name="connsiteY7" fmla="*/ 5131348 h 5131348"/>
              <a:gd name="connsiteX8" fmla="*/ 244787 w 2366010"/>
              <a:gd name="connsiteY8" fmla="*/ 5131348 h 5131348"/>
              <a:gd name="connsiteX9" fmla="*/ 0 w 2366010"/>
              <a:gd name="connsiteY9" fmla="*/ 4886561 h 5131348"/>
              <a:gd name="connsiteX10" fmla="*/ 0 w 2366010"/>
              <a:gd name="connsiteY10" fmla="*/ 251685 h 5131348"/>
              <a:gd name="connsiteX0" fmla="*/ 0 w 2366010"/>
              <a:gd name="connsiteY0" fmla="*/ 255624 h 5135287"/>
              <a:gd name="connsiteX1" fmla="*/ 244787 w 2366010"/>
              <a:gd name="connsiteY1" fmla="*/ 10837 h 5135287"/>
              <a:gd name="connsiteX2" fmla="*/ 520700 w 2366010"/>
              <a:gd name="connsiteY2" fmla="*/ 7028 h 5135287"/>
              <a:gd name="connsiteX3" fmla="*/ 727710 w 2366010"/>
              <a:gd name="connsiteY3" fmla="*/ 193717 h 5135287"/>
              <a:gd name="connsiteX4" fmla="*/ 2121223 w 2366010"/>
              <a:gd name="connsiteY4" fmla="*/ 10837 h 5135287"/>
              <a:gd name="connsiteX5" fmla="*/ 2366010 w 2366010"/>
              <a:gd name="connsiteY5" fmla="*/ 255624 h 5135287"/>
              <a:gd name="connsiteX6" fmla="*/ 2366010 w 2366010"/>
              <a:gd name="connsiteY6" fmla="*/ 4890500 h 5135287"/>
              <a:gd name="connsiteX7" fmla="*/ 2121223 w 2366010"/>
              <a:gd name="connsiteY7" fmla="*/ 5135287 h 5135287"/>
              <a:gd name="connsiteX8" fmla="*/ 244787 w 2366010"/>
              <a:gd name="connsiteY8" fmla="*/ 5135287 h 5135287"/>
              <a:gd name="connsiteX9" fmla="*/ 0 w 2366010"/>
              <a:gd name="connsiteY9" fmla="*/ 4890500 h 5135287"/>
              <a:gd name="connsiteX10" fmla="*/ 0 w 2366010"/>
              <a:gd name="connsiteY10" fmla="*/ 255624 h 5135287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2121223 w 2366010"/>
              <a:gd name="connsiteY4" fmla="*/ 11860 h 5136310"/>
              <a:gd name="connsiteX5" fmla="*/ 2366010 w 2366010"/>
              <a:gd name="connsiteY5" fmla="*/ 256647 h 5136310"/>
              <a:gd name="connsiteX6" fmla="*/ 2366010 w 2366010"/>
              <a:gd name="connsiteY6" fmla="*/ 4891523 h 5136310"/>
              <a:gd name="connsiteX7" fmla="*/ 2121223 w 2366010"/>
              <a:gd name="connsiteY7" fmla="*/ 5136310 h 5136310"/>
              <a:gd name="connsiteX8" fmla="*/ 244787 w 2366010"/>
              <a:gd name="connsiteY8" fmla="*/ 5136310 h 5136310"/>
              <a:gd name="connsiteX9" fmla="*/ 0 w 2366010"/>
              <a:gd name="connsiteY9" fmla="*/ 4891523 h 5136310"/>
              <a:gd name="connsiteX10" fmla="*/ 0 w 2366010"/>
              <a:gd name="connsiteY10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2121223 w 2366010"/>
              <a:gd name="connsiteY4" fmla="*/ 11860 h 5136310"/>
              <a:gd name="connsiteX5" fmla="*/ 2366010 w 2366010"/>
              <a:gd name="connsiteY5" fmla="*/ 256647 h 5136310"/>
              <a:gd name="connsiteX6" fmla="*/ 2366010 w 2366010"/>
              <a:gd name="connsiteY6" fmla="*/ 4891523 h 5136310"/>
              <a:gd name="connsiteX7" fmla="*/ 2121223 w 2366010"/>
              <a:gd name="connsiteY7" fmla="*/ 5136310 h 5136310"/>
              <a:gd name="connsiteX8" fmla="*/ 244787 w 2366010"/>
              <a:gd name="connsiteY8" fmla="*/ 5136310 h 5136310"/>
              <a:gd name="connsiteX9" fmla="*/ 0 w 2366010"/>
              <a:gd name="connsiteY9" fmla="*/ 4891523 h 5136310"/>
              <a:gd name="connsiteX10" fmla="*/ 0 w 2366010"/>
              <a:gd name="connsiteY10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23813 w 2366010"/>
              <a:gd name="connsiteY4" fmla="*/ 196013 h 5136310"/>
              <a:gd name="connsiteX5" fmla="*/ 2121223 w 2366010"/>
              <a:gd name="connsiteY5" fmla="*/ 11860 h 5136310"/>
              <a:gd name="connsiteX6" fmla="*/ 2366010 w 2366010"/>
              <a:gd name="connsiteY6" fmla="*/ 256647 h 5136310"/>
              <a:gd name="connsiteX7" fmla="*/ 2366010 w 2366010"/>
              <a:gd name="connsiteY7" fmla="*/ 4891523 h 5136310"/>
              <a:gd name="connsiteX8" fmla="*/ 2121223 w 2366010"/>
              <a:gd name="connsiteY8" fmla="*/ 5136310 h 5136310"/>
              <a:gd name="connsiteX9" fmla="*/ 244787 w 2366010"/>
              <a:gd name="connsiteY9" fmla="*/ 5136310 h 5136310"/>
              <a:gd name="connsiteX10" fmla="*/ 0 w 2366010"/>
              <a:gd name="connsiteY10" fmla="*/ 4891523 h 5136310"/>
              <a:gd name="connsiteX11" fmla="*/ 0 w 2366010"/>
              <a:gd name="connsiteY11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2121223 w 2366010"/>
              <a:gd name="connsiteY5" fmla="*/ 11860 h 5136310"/>
              <a:gd name="connsiteX6" fmla="*/ 2366010 w 2366010"/>
              <a:gd name="connsiteY6" fmla="*/ 256647 h 5136310"/>
              <a:gd name="connsiteX7" fmla="*/ 2366010 w 2366010"/>
              <a:gd name="connsiteY7" fmla="*/ 4891523 h 5136310"/>
              <a:gd name="connsiteX8" fmla="*/ 2121223 w 2366010"/>
              <a:gd name="connsiteY8" fmla="*/ 5136310 h 5136310"/>
              <a:gd name="connsiteX9" fmla="*/ 244787 w 2366010"/>
              <a:gd name="connsiteY9" fmla="*/ 5136310 h 5136310"/>
              <a:gd name="connsiteX10" fmla="*/ 0 w 2366010"/>
              <a:gd name="connsiteY10" fmla="*/ 4891523 h 5136310"/>
              <a:gd name="connsiteX11" fmla="*/ 0 w 2366010"/>
              <a:gd name="connsiteY11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2121223 w 2366010"/>
              <a:gd name="connsiteY5" fmla="*/ 11860 h 5136310"/>
              <a:gd name="connsiteX6" fmla="*/ 2366010 w 2366010"/>
              <a:gd name="connsiteY6" fmla="*/ 256647 h 5136310"/>
              <a:gd name="connsiteX7" fmla="*/ 2366010 w 2366010"/>
              <a:gd name="connsiteY7" fmla="*/ 4891523 h 5136310"/>
              <a:gd name="connsiteX8" fmla="*/ 2121223 w 2366010"/>
              <a:gd name="connsiteY8" fmla="*/ 5136310 h 5136310"/>
              <a:gd name="connsiteX9" fmla="*/ 244787 w 2366010"/>
              <a:gd name="connsiteY9" fmla="*/ 5136310 h 5136310"/>
              <a:gd name="connsiteX10" fmla="*/ 0 w 2366010"/>
              <a:gd name="connsiteY10" fmla="*/ 4891523 h 5136310"/>
              <a:gd name="connsiteX11" fmla="*/ 0 w 2366010"/>
              <a:gd name="connsiteY11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2121223 w 2366010"/>
              <a:gd name="connsiteY5" fmla="*/ 11860 h 5136310"/>
              <a:gd name="connsiteX6" fmla="*/ 2366010 w 2366010"/>
              <a:gd name="connsiteY6" fmla="*/ 256647 h 5136310"/>
              <a:gd name="connsiteX7" fmla="*/ 2366010 w 2366010"/>
              <a:gd name="connsiteY7" fmla="*/ 4891523 h 5136310"/>
              <a:gd name="connsiteX8" fmla="*/ 2121223 w 2366010"/>
              <a:gd name="connsiteY8" fmla="*/ 5136310 h 5136310"/>
              <a:gd name="connsiteX9" fmla="*/ 244787 w 2366010"/>
              <a:gd name="connsiteY9" fmla="*/ 5136310 h 5136310"/>
              <a:gd name="connsiteX10" fmla="*/ 0 w 2366010"/>
              <a:gd name="connsiteY10" fmla="*/ 4891523 h 5136310"/>
              <a:gd name="connsiteX11" fmla="*/ 0 w 2366010"/>
              <a:gd name="connsiteY11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2121223 w 2366010"/>
              <a:gd name="connsiteY5" fmla="*/ 11860 h 5136310"/>
              <a:gd name="connsiteX6" fmla="*/ 2366010 w 2366010"/>
              <a:gd name="connsiteY6" fmla="*/ 256647 h 5136310"/>
              <a:gd name="connsiteX7" fmla="*/ 2366010 w 2366010"/>
              <a:gd name="connsiteY7" fmla="*/ 4891523 h 5136310"/>
              <a:gd name="connsiteX8" fmla="*/ 2121223 w 2366010"/>
              <a:gd name="connsiteY8" fmla="*/ 5136310 h 5136310"/>
              <a:gd name="connsiteX9" fmla="*/ 244787 w 2366010"/>
              <a:gd name="connsiteY9" fmla="*/ 5136310 h 5136310"/>
              <a:gd name="connsiteX10" fmla="*/ 0 w 2366010"/>
              <a:gd name="connsiteY10" fmla="*/ 4891523 h 5136310"/>
              <a:gd name="connsiteX11" fmla="*/ 0 w 2366010"/>
              <a:gd name="connsiteY11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2121223 w 2366010"/>
              <a:gd name="connsiteY5" fmla="*/ 11860 h 5136310"/>
              <a:gd name="connsiteX6" fmla="*/ 2366010 w 2366010"/>
              <a:gd name="connsiteY6" fmla="*/ 256647 h 5136310"/>
              <a:gd name="connsiteX7" fmla="*/ 2366010 w 2366010"/>
              <a:gd name="connsiteY7" fmla="*/ 4891523 h 5136310"/>
              <a:gd name="connsiteX8" fmla="*/ 2121223 w 2366010"/>
              <a:gd name="connsiteY8" fmla="*/ 5136310 h 5136310"/>
              <a:gd name="connsiteX9" fmla="*/ 244787 w 2366010"/>
              <a:gd name="connsiteY9" fmla="*/ 5136310 h 5136310"/>
              <a:gd name="connsiteX10" fmla="*/ 0 w 2366010"/>
              <a:gd name="connsiteY10" fmla="*/ 4891523 h 5136310"/>
              <a:gd name="connsiteX11" fmla="*/ 0 w 2366010"/>
              <a:gd name="connsiteY11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2121223 w 2366010"/>
              <a:gd name="connsiteY5" fmla="*/ 11860 h 5136310"/>
              <a:gd name="connsiteX6" fmla="*/ 2366010 w 2366010"/>
              <a:gd name="connsiteY6" fmla="*/ 256647 h 5136310"/>
              <a:gd name="connsiteX7" fmla="*/ 2366010 w 2366010"/>
              <a:gd name="connsiteY7" fmla="*/ 4891523 h 5136310"/>
              <a:gd name="connsiteX8" fmla="*/ 2121223 w 2366010"/>
              <a:gd name="connsiteY8" fmla="*/ 5136310 h 5136310"/>
              <a:gd name="connsiteX9" fmla="*/ 244787 w 2366010"/>
              <a:gd name="connsiteY9" fmla="*/ 5136310 h 5136310"/>
              <a:gd name="connsiteX10" fmla="*/ 0 w 2366010"/>
              <a:gd name="connsiteY10" fmla="*/ 4891523 h 5136310"/>
              <a:gd name="connsiteX11" fmla="*/ 0 w 2366010"/>
              <a:gd name="connsiteY11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1758153 w 2366010"/>
              <a:gd name="connsiteY5" fmla="*/ 137593 h 5136310"/>
              <a:gd name="connsiteX6" fmla="*/ 2121223 w 2366010"/>
              <a:gd name="connsiteY6" fmla="*/ 11860 h 5136310"/>
              <a:gd name="connsiteX7" fmla="*/ 2366010 w 2366010"/>
              <a:gd name="connsiteY7" fmla="*/ 256647 h 5136310"/>
              <a:gd name="connsiteX8" fmla="*/ 2366010 w 2366010"/>
              <a:gd name="connsiteY8" fmla="*/ 4891523 h 5136310"/>
              <a:gd name="connsiteX9" fmla="*/ 2121223 w 2366010"/>
              <a:gd name="connsiteY9" fmla="*/ 5136310 h 5136310"/>
              <a:gd name="connsiteX10" fmla="*/ 244787 w 2366010"/>
              <a:gd name="connsiteY10" fmla="*/ 5136310 h 5136310"/>
              <a:gd name="connsiteX11" fmla="*/ 0 w 2366010"/>
              <a:gd name="connsiteY11" fmla="*/ 4891523 h 5136310"/>
              <a:gd name="connsiteX12" fmla="*/ 0 w 2366010"/>
              <a:gd name="connsiteY12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1765773 w 2366010"/>
              <a:gd name="connsiteY5" fmla="*/ 178233 h 5136310"/>
              <a:gd name="connsiteX6" fmla="*/ 2121223 w 2366010"/>
              <a:gd name="connsiteY6" fmla="*/ 11860 h 5136310"/>
              <a:gd name="connsiteX7" fmla="*/ 2366010 w 2366010"/>
              <a:gd name="connsiteY7" fmla="*/ 256647 h 5136310"/>
              <a:gd name="connsiteX8" fmla="*/ 2366010 w 2366010"/>
              <a:gd name="connsiteY8" fmla="*/ 4891523 h 5136310"/>
              <a:gd name="connsiteX9" fmla="*/ 2121223 w 2366010"/>
              <a:gd name="connsiteY9" fmla="*/ 5136310 h 5136310"/>
              <a:gd name="connsiteX10" fmla="*/ 244787 w 2366010"/>
              <a:gd name="connsiteY10" fmla="*/ 5136310 h 5136310"/>
              <a:gd name="connsiteX11" fmla="*/ 0 w 2366010"/>
              <a:gd name="connsiteY11" fmla="*/ 4891523 h 5136310"/>
              <a:gd name="connsiteX12" fmla="*/ 0 w 2366010"/>
              <a:gd name="connsiteY12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1773393 w 2366010"/>
              <a:gd name="connsiteY5" fmla="*/ 211253 h 5136310"/>
              <a:gd name="connsiteX6" fmla="*/ 2121223 w 2366010"/>
              <a:gd name="connsiteY6" fmla="*/ 11860 h 5136310"/>
              <a:gd name="connsiteX7" fmla="*/ 2366010 w 2366010"/>
              <a:gd name="connsiteY7" fmla="*/ 256647 h 5136310"/>
              <a:gd name="connsiteX8" fmla="*/ 2366010 w 2366010"/>
              <a:gd name="connsiteY8" fmla="*/ 4891523 h 5136310"/>
              <a:gd name="connsiteX9" fmla="*/ 2121223 w 2366010"/>
              <a:gd name="connsiteY9" fmla="*/ 5136310 h 5136310"/>
              <a:gd name="connsiteX10" fmla="*/ 244787 w 2366010"/>
              <a:gd name="connsiteY10" fmla="*/ 5136310 h 5136310"/>
              <a:gd name="connsiteX11" fmla="*/ 0 w 2366010"/>
              <a:gd name="connsiteY11" fmla="*/ 4891523 h 5136310"/>
              <a:gd name="connsiteX12" fmla="*/ 0 w 2366010"/>
              <a:gd name="connsiteY12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1760693 w 2366010"/>
              <a:gd name="connsiteY5" fmla="*/ 188393 h 5136310"/>
              <a:gd name="connsiteX6" fmla="*/ 2121223 w 2366010"/>
              <a:gd name="connsiteY6" fmla="*/ 11860 h 5136310"/>
              <a:gd name="connsiteX7" fmla="*/ 2366010 w 2366010"/>
              <a:gd name="connsiteY7" fmla="*/ 256647 h 5136310"/>
              <a:gd name="connsiteX8" fmla="*/ 2366010 w 2366010"/>
              <a:gd name="connsiteY8" fmla="*/ 4891523 h 5136310"/>
              <a:gd name="connsiteX9" fmla="*/ 2121223 w 2366010"/>
              <a:gd name="connsiteY9" fmla="*/ 5136310 h 5136310"/>
              <a:gd name="connsiteX10" fmla="*/ 244787 w 2366010"/>
              <a:gd name="connsiteY10" fmla="*/ 5136310 h 5136310"/>
              <a:gd name="connsiteX11" fmla="*/ 0 w 2366010"/>
              <a:gd name="connsiteY11" fmla="*/ 4891523 h 5136310"/>
              <a:gd name="connsiteX12" fmla="*/ 0 w 2366010"/>
              <a:gd name="connsiteY12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1760693 w 2366010"/>
              <a:gd name="connsiteY5" fmla="*/ 188393 h 5136310"/>
              <a:gd name="connsiteX6" fmla="*/ 2121223 w 2366010"/>
              <a:gd name="connsiteY6" fmla="*/ 11860 h 5136310"/>
              <a:gd name="connsiteX7" fmla="*/ 2366010 w 2366010"/>
              <a:gd name="connsiteY7" fmla="*/ 256647 h 5136310"/>
              <a:gd name="connsiteX8" fmla="*/ 2366010 w 2366010"/>
              <a:gd name="connsiteY8" fmla="*/ 4891523 h 5136310"/>
              <a:gd name="connsiteX9" fmla="*/ 2121223 w 2366010"/>
              <a:gd name="connsiteY9" fmla="*/ 5136310 h 5136310"/>
              <a:gd name="connsiteX10" fmla="*/ 244787 w 2366010"/>
              <a:gd name="connsiteY10" fmla="*/ 5136310 h 5136310"/>
              <a:gd name="connsiteX11" fmla="*/ 0 w 2366010"/>
              <a:gd name="connsiteY11" fmla="*/ 4891523 h 5136310"/>
              <a:gd name="connsiteX12" fmla="*/ 0 w 2366010"/>
              <a:gd name="connsiteY12" fmla="*/ 256647 h 5136310"/>
              <a:gd name="connsiteX0" fmla="*/ 0 w 2366010"/>
              <a:gd name="connsiteY0" fmla="*/ 258231 h 5137894"/>
              <a:gd name="connsiteX1" fmla="*/ 237167 w 2366010"/>
              <a:gd name="connsiteY1" fmla="*/ 10904 h 5137894"/>
              <a:gd name="connsiteX2" fmla="*/ 520700 w 2366010"/>
              <a:gd name="connsiteY2" fmla="*/ 9635 h 5137894"/>
              <a:gd name="connsiteX3" fmla="*/ 727710 w 2366010"/>
              <a:gd name="connsiteY3" fmla="*/ 196324 h 5137894"/>
              <a:gd name="connsiteX4" fmla="*/ 1364453 w 2366010"/>
              <a:gd name="connsiteY4" fmla="*/ 197597 h 5137894"/>
              <a:gd name="connsiteX5" fmla="*/ 1760693 w 2366010"/>
              <a:gd name="connsiteY5" fmla="*/ 189977 h 5137894"/>
              <a:gd name="connsiteX6" fmla="*/ 1877533 w 2366010"/>
              <a:gd name="connsiteY6" fmla="*/ 37577 h 5137894"/>
              <a:gd name="connsiteX7" fmla="*/ 2121223 w 2366010"/>
              <a:gd name="connsiteY7" fmla="*/ 13444 h 5137894"/>
              <a:gd name="connsiteX8" fmla="*/ 2366010 w 2366010"/>
              <a:gd name="connsiteY8" fmla="*/ 258231 h 5137894"/>
              <a:gd name="connsiteX9" fmla="*/ 2366010 w 2366010"/>
              <a:gd name="connsiteY9" fmla="*/ 4893107 h 5137894"/>
              <a:gd name="connsiteX10" fmla="*/ 2121223 w 2366010"/>
              <a:gd name="connsiteY10" fmla="*/ 5137894 h 5137894"/>
              <a:gd name="connsiteX11" fmla="*/ 244787 w 2366010"/>
              <a:gd name="connsiteY11" fmla="*/ 5137894 h 5137894"/>
              <a:gd name="connsiteX12" fmla="*/ 0 w 2366010"/>
              <a:gd name="connsiteY12" fmla="*/ 4893107 h 5137894"/>
              <a:gd name="connsiteX13" fmla="*/ 0 w 2366010"/>
              <a:gd name="connsiteY13" fmla="*/ 258231 h 5137894"/>
              <a:gd name="connsiteX0" fmla="*/ 0 w 2366010"/>
              <a:gd name="connsiteY0" fmla="*/ 258231 h 5137894"/>
              <a:gd name="connsiteX1" fmla="*/ 237167 w 2366010"/>
              <a:gd name="connsiteY1" fmla="*/ 10904 h 5137894"/>
              <a:gd name="connsiteX2" fmla="*/ 520700 w 2366010"/>
              <a:gd name="connsiteY2" fmla="*/ 9635 h 5137894"/>
              <a:gd name="connsiteX3" fmla="*/ 727710 w 2366010"/>
              <a:gd name="connsiteY3" fmla="*/ 196324 h 5137894"/>
              <a:gd name="connsiteX4" fmla="*/ 1364453 w 2366010"/>
              <a:gd name="connsiteY4" fmla="*/ 197597 h 5137894"/>
              <a:gd name="connsiteX5" fmla="*/ 1760693 w 2366010"/>
              <a:gd name="connsiteY5" fmla="*/ 189977 h 5137894"/>
              <a:gd name="connsiteX6" fmla="*/ 1877533 w 2366010"/>
              <a:gd name="connsiteY6" fmla="*/ 37577 h 5137894"/>
              <a:gd name="connsiteX7" fmla="*/ 2121223 w 2366010"/>
              <a:gd name="connsiteY7" fmla="*/ 13444 h 5137894"/>
              <a:gd name="connsiteX8" fmla="*/ 2366010 w 2366010"/>
              <a:gd name="connsiteY8" fmla="*/ 258231 h 5137894"/>
              <a:gd name="connsiteX9" fmla="*/ 2366010 w 2366010"/>
              <a:gd name="connsiteY9" fmla="*/ 4893107 h 5137894"/>
              <a:gd name="connsiteX10" fmla="*/ 2121223 w 2366010"/>
              <a:gd name="connsiteY10" fmla="*/ 5137894 h 5137894"/>
              <a:gd name="connsiteX11" fmla="*/ 244787 w 2366010"/>
              <a:gd name="connsiteY11" fmla="*/ 5137894 h 5137894"/>
              <a:gd name="connsiteX12" fmla="*/ 0 w 2366010"/>
              <a:gd name="connsiteY12" fmla="*/ 4893107 h 5137894"/>
              <a:gd name="connsiteX13" fmla="*/ 0 w 2366010"/>
              <a:gd name="connsiteY13" fmla="*/ 258231 h 5137894"/>
              <a:gd name="connsiteX0" fmla="*/ 0 w 2366010"/>
              <a:gd name="connsiteY0" fmla="*/ 263996 h 5143659"/>
              <a:gd name="connsiteX1" fmla="*/ 237167 w 2366010"/>
              <a:gd name="connsiteY1" fmla="*/ 16669 h 5143659"/>
              <a:gd name="connsiteX2" fmla="*/ 520700 w 2366010"/>
              <a:gd name="connsiteY2" fmla="*/ 15400 h 5143659"/>
              <a:gd name="connsiteX3" fmla="*/ 727710 w 2366010"/>
              <a:gd name="connsiteY3" fmla="*/ 202089 h 5143659"/>
              <a:gd name="connsiteX4" fmla="*/ 1364453 w 2366010"/>
              <a:gd name="connsiteY4" fmla="*/ 203362 h 5143659"/>
              <a:gd name="connsiteX5" fmla="*/ 1760693 w 2366010"/>
              <a:gd name="connsiteY5" fmla="*/ 195742 h 5143659"/>
              <a:gd name="connsiteX6" fmla="*/ 1864833 w 2366010"/>
              <a:gd name="connsiteY6" fmla="*/ 25562 h 5143659"/>
              <a:gd name="connsiteX7" fmla="*/ 2121223 w 2366010"/>
              <a:gd name="connsiteY7" fmla="*/ 19209 h 5143659"/>
              <a:gd name="connsiteX8" fmla="*/ 2366010 w 2366010"/>
              <a:gd name="connsiteY8" fmla="*/ 263996 h 5143659"/>
              <a:gd name="connsiteX9" fmla="*/ 2366010 w 2366010"/>
              <a:gd name="connsiteY9" fmla="*/ 4898872 h 5143659"/>
              <a:gd name="connsiteX10" fmla="*/ 2121223 w 2366010"/>
              <a:gd name="connsiteY10" fmla="*/ 5143659 h 5143659"/>
              <a:gd name="connsiteX11" fmla="*/ 244787 w 2366010"/>
              <a:gd name="connsiteY11" fmla="*/ 5143659 h 5143659"/>
              <a:gd name="connsiteX12" fmla="*/ 0 w 2366010"/>
              <a:gd name="connsiteY12" fmla="*/ 4898872 h 5143659"/>
              <a:gd name="connsiteX13" fmla="*/ 0 w 2366010"/>
              <a:gd name="connsiteY13" fmla="*/ 263996 h 5143659"/>
              <a:gd name="connsiteX0" fmla="*/ 0 w 2366010"/>
              <a:gd name="connsiteY0" fmla="*/ 256648 h 5136311"/>
              <a:gd name="connsiteX1" fmla="*/ 237167 w 2366010"/>
              <a:gd name="connsiteY1" fmla="*/ 9321 h 5136311"/>
              <a:gd name="connsiteX2" fmla="*/ 520700 w 2366010"/>
              <a:gd name="connsiteY2" fmla="*/ 8052 h 5136311"/>
              <a:gd name="connsiteX3" fmla="*/ 727710 w 2366010"/>
              <a:gd name="connsiteY3" fmla="*/ 194741 h 5136311"/>
              <a:gd name="connsiteX4" fmla="*/ 1364453 w 2366010"/>
              <a:gd name="connsiteY4" fmla="*/ 196014 h 5136311"/>
              <a:gd name="connsiteX5" fmla="*/ 1760693 w 2366010"/>
              <a:gd name="connsiteY5" fmla="*/ 188394 h 5136311"/>
              <a:gd name="connsiteX6" fmla="*/ 1864833 w 2366010"/>
              <a:gd name="connsiteY6" fmla="*/ 18214 h 5136311"/>
              <a:gd name="connsiteX7" fmla="*/ 2121223 w 2366010"/>
              <a:gd name="connsiteY7" fmla="*/ 11861 h 5136311"/>
              <a:gd name="connsiteX8" fmla="*/ 2366010 w 2366010"/>
              <a:gd name="connsiteY8" fmla="*/ 256648 h 5136311"/>
              <a:gd name="connsiteX9" fmla="*/ 2366010 w 2366010"/>
              <a:gd name="connsiteY9" fmla="*/ 4891524 h 5136311"/>
              <a:gd name="connsiteX10" fmla="*/ 2121223 w 2366010"/>
              <a:gd name="connsiteY10" fmla="*/ 5136311 h 5136311"/>
              <a:gd name="connsiteX11" fmla="*/ 244787 w 2366010"/>
              <a:gd name="connsiteY11" fmla="*/ 5136311 h 5136311"/>
              <a:gd name="connsiteX12" fmla="*/ 0 w 2366010"/>
              <a:gd name="connsiteY12" fmla="*/ 4891524 h 5136311"/>
              <a:gd name="connsiteX13" fmla="*/ 0 w 2366010"/>
              <a:gd name="connsiteY13" fmla="*/ 256648 h 5136311"/>
              <a:gd name="connsiteX0" fmla="*/ 0 w 2366010"/>
              <a:gd name="connsiteY0" fmla="*/ 258309 h 5137972"/>
              <a:gd name="connsiteX1" fmla="*/ 237167 w 2366010"/>
              <a:gd name="connsiteY1" fmla="*/ 10982 h 5137972"/>
              <a:gd name="connsiteX2" fmla="*/ 520700 w 2366010"/>
              <a:gd name="connsiteY2" fmla="*/ 9713 h 5137972"/>
              <a:gd name="connsiteX3" fmla="*/ 727710 w 2366010"/>
              <a:gd name="connsiteY3" fmla="*/ 196402 h 5137972"/>
              <a:gd name="connsiteX4" fmla="*/ 1364453 w 2366010"/>
              <a:gd name="connsiteY4" fmla="*/ 197675 h 5137972"/>
              <a:gd name="connsiteX5" fmla="*/ 1760693 w 2366010"/>
              <a:gd name="connsiteY5" fmla="*/ 190055 h 5137972"/>
              <a:gd name="connsiteX6" fmla="*/ 1864833 w 2366010"/>
              <a:gd name="connsiteY6" fmla="*/ 19875 h 5137972"/>
              <a:gd name="connsiteX7" fmla="*/ 2121223 w 2366010"/>
              <a:gd name="connsiteY7" fmla="*/ 13522 h 5137972"/>
              <a:gd name="connsiteX8" fmla="*/ 2366010 w 2366010"/>
              <a:gd name="connsiteY8" fmla="*/ 258309 h 5137972"/>
              <a:gd name="connsiteX9" fmla="*/ 2366010 w 2366010"/>
              <a:gd name="connsiteY9" fmla="*/ 4893185 h 5137972"/>
              <a:gd name="connsiteX10" fmla="*/ 2121223 w 2366010"/>
              <a:gd name="connsiteY10" fmla="*/ 5137972 h 5137972"/>
              <a:gd name="connsiteX11" fmla="*/ 244787 w 2366010"/>
              <a:gd name="connsiteY11" fmla="*/ 5137972 h 5137972"/>
              <a:gd name="connsiteX12" fmla="*/ 0 w 2366010"/>
              <a:gd name="connsiteY12" fmla="*/ 4893185 h 5137972"/>
              <a:gd name="connsiteX13" fmla="*/ 0 w 2366010"/>
              <a:gd name="connsiteY13" fmla="*/ 258309 h 5137972"/>
              <a:gd name="connsiteX0" fmla="*/ 0 w 2366010"/>
              <a:gd name="connsiteY0" fmla="*/ 258309 h 5137972"/>
              <a:gd name="connsiteX1" fmla="*/ 237167 w 2366010"/>
              <a:gd name="connsiteY1" fmla="*/ 10982 h 5137972"/>
              <a:gd name="connsiteX2" fmla="*/ 520700 w 2366010"/>
              <a:gd name="connsiteY2" fmla="*/ 9713 h 5137972"/>
              <a:gd name="connsiteX3" fmla="*/ 727710 w 2366010"/>
              <a:gd name="connsiteY3" fmla="*/ 196402 h 5137972"/>
              <a:gd name="connsiteX4" fmla="*/ 1364453 w 2366010"/>
              <a:gd name="connsiteY4" fmla="*/ 197675 h 5137972"/>
              <a:gd name="connsiteX5" fmla="*/ 1753073 w 2366010"/>
              <a:gd name="connsiteY5" fmla="*/ 190055 h 5137972"/>
              <a:gd name="connsiteX6" fmla="*/ 1864833 w 2366010"/>
              <a:gd name="connsiteY6" fmla="*/ 19875 h 5137972"/>
              <a:gd name="connsiteX7" fmla="*/ 2121223 w 2366010"/>
              <a:gd name="connsiteY7" fmla="*/ 13522 h 5137972"/>
              <a:gd name="connsiteX8" fmla="*/ 2366010 w 2366010"/>
              <a:gd name="connsiteY8" fmla="*/ 258309 h 5137972"/>
              <a:gd name="connsiteX9" fmla="*/ 2366010 w 2366010"/>
              <a:gd name="connsiteY9" fmla="*/ 4893185 h 5137972"/>
              <a:gd name="connsiteX10" fmla="*/ 2121223 w 2366010"/>
              <a:gd name="connsiteY10" fmla="*/ 5137972 h 5137972"/>
              <a:gd name="connsiteX11" fmla="*/ 244787 w 2366010"/>
              <a:gd name="connsiteY11" fmla="*/ 5137972 h 5137972"/>
              <a:gd name="connsiteX12" fmla="*/ 0 w 2366010"/>
              <a:gd name="connsiteY12" fmla="*/ 4893185 h 5137972"/>
              <a:gd name="connsiteX13" fmla="*/ 0 w 2366010"/>
              <a:gd name="connsiteY13" fmla="*/ 258309 h 5137972"/>
              <a:gd name="connsiteX0" fmla="*/ 0 w 2366010"/>
              <a:gd name="connsiteY0" fmla="*/ 258309 h 5137972"/>
              <a:gd name="connsiteX1" fmla="*/ 237167 w 2366010"/>
              <a:gd name="connsiteY1" fmla="*/ 10982 h 5137972"/>
              <a:gd name="connsiteX2" fmla="*/ 520700 w 2366010"/>
              <a:gd name="connsiteY2" fmla="*/ 9713 h 5137972"/>
              <a:gd name="connsiteX3" fmla="*/ 727710 w 2366010"/>
              <a:gd name="connsiteY3" fmla="*/ 196402 h 5137972"/>
              <a:gd name="connsiteX4" fmla="*/ 1364453 w 2366010"/>
              <a:gd name="connsiteY4" fmla="*/ 197675 h 5137972"/>
              <a:gd name="connsiteX5" fmla="*/ 1753073 w 2366010"/>
              <a:gd name="connsiteY5" fmla="*/ 190055 h 5137972"/>
              <a:gd name="connsiteX6" fmla="*/ 1864833 w 2366010"/>
              <a:gd name="connsiteY6" fmla="*/ 19875 h 5137972"/>
              <a:gd name="connsiteX7" fmla="*/ 2121223 w 2366010"/>
              <a:gd name="connsiteY7" fmla="*/ 13522 h 5137972"/>
              <a:gd name="connsiteX8" fmla="*/ 2366010 w 2366010"/>
              <a:gd name="connsiteY8" fmla="*/ 258309 h 5137972"/>
              <a:gd name="connsiteX9" fmla="*/ 2366010 w 2366010"/>
              <a:gd name="connsiteY9" fmla="*/ 4893185 h 5137972"/>
              <a:gd name="connsiteX10" fmla="*/ 2121223 w 2366010"/>
              <a:gd name="connsiteY10" fmla="*/ 5137972 h 5137972"/>
              <a:gd name="connsiteX11" fmla="*/ 244787 w 2366010"/>
              <a:gd name="connsiteY11" fmla="*/ 5137972 h 5137972"/>
              <a:gd name="connsiteX12" fmla="*/ 0 w 2366010"/>
              <a:gd name="connsiteY12" fmla="*/ 4893185 h 5137972"/>
              <a:gd name="connsiteX13" fmla="*/ 0 w 2366010"/>
              <a:gd name="connsiteY13" fmla="*/ 258309 h 5137972"/>
              <a:gd name="connsiteX0" fmla="*/ 0 w 2366010"/>
              <a:gd name="connsiteY0" fmla="*/ 258309 h 5137972"/>
              <a:gd name="connsiteX1" fmla="*/ 237167 w 2366010"/>
              <a:gd name="connsiteY1" fmla="*/ 10982 h 5137972"/>
              <a:gd name="connsiteX2" fmla="*/ 520700 w 2366010"/>
              <a:gd name="connsiteY2" fmla="*/ 9713 h 5137972"/>
              <a:gd name="connsiteX3" fmla="*/ 727710 w 2366010"/>
              <a:gd name="connsiteY3" fmla="*/ 196402 h 5137972"/>
              <a:gd name="connsiteX4" fmla="*/ 1364453 w 2366010"/>
              <a:gd name="connsiteY4" fmla="*/ 197675 h 5137972"/>
              <a:gd name="connsiteX5" fmla="*/ 1753073 w 2366010"/>
              <a:gd name="connsiteY5" fmla="*/ 190055 h 5137972"/>
              <a:gd name="connsiteX6" fmla="*/ 1864833 w 2366010"/>
              <a:gd name="connsiteY6" fmla="*/ 19875 h 5137972"/>
              <a:gd name="connsiteX7" fmla="*/ 2121223 w 2366010"/>
              <a:gd name="connsiteY7" fmla="*/ 13522 h 5137972"/>
              <a:gd name="connsiteX8" fmla="*/ 2366010 w 2366010"/>
              <a:gd name="connsiteY8" fmla="*/ 258309 h 5137972"/>
              <a:gd name="connsiteX9" fmla="*/ 2366010 w 2366010"/>
              <a:gd name="connsiteY9" fmla="*/ 4893185 h 5137972"/>
              <a:gd name="connsiteX10" fmla="*/ 2121223 w 2366010"/>
              <a:gd name="connsiteY10" fmla="*/ 5137972 h 5137972"/>
              <a:gd name="connsiteX11" fmla="*/ 244787 w 2366010"/>
              <a:gd name="connsiteY11" fmla="*/ 5137972 h 5137972"/>
              <a:gd name="connsiteX12" fmla="*/ 0 w 2366010"/>
              <a:gd name="connsiteY12" fmla="*/ 4893185 h 5137972"/>
              <a:gd name="connsiteX13" fmla="*/ 0 w 2366010"/>
              <a:gd name="connsiteY13" fmla="*/ 258309 h 5137972"/>
              <a:gd name="connsiteX0" fmla="*/ 0 w 2366010"/>
              <a:gd name="connsiteY0" fmla="*/ 258309 h 5137972"/>
              <a:gd name="connsiteX1" fmla="*/ 237167 w 2366010"/>
              <a:gd name="connsiteY1" fmla="*/ 10982 h 5137972"/>
              <a:gd name="connsiteX2" fmla="*/ 520700 w 2366010"/>
              <a:gd name="connsiteY2" fmla="*/ 9713 h 5137972"/>
              <a:gd name="connsiteX3" fmla="*/ 727710 w 2366010"/>
              <a:gd name="connsiteY3" fmla="*/ 196402 h 5137972"/>
              <a:gd name="connsiteX4" fmla="*/ 1364453 w 2366010"/>
              <a:gd name="connsiteY4" fmla="*/ 197675 h 5137972"/>
              <a:gd name="connsiteX5" fmla="*/ 1753073 w 2366010"/>
              <a:gd name="connsiteY5" fmla="*/ 190055 h 5137972"/>
              <a:gd name="connsiteX6" fmla="*/ 1864833 w 2366010"/>
              <a:gd name="connsiteY6" fmla="*/ 19875 h 5137972"/>
              <a:gd name="connsiteX7" fmla="*/ 2121223 w 2366010"/>
              <a:gd name="connsiteY7" fmla="*/ 13522 h 5137972"/>
              <a:gd name="connsiteX8" fmla="*/ 2366010 w 2366010"/>
              <a:gd name="connsiteY8" fmla="*/ 258309 h 5137972"/>
              <a:gd name="connsiteX9" fmla="*/ 2366010 w 2366010"/>
              <a:gd name="connsiteY9" fmla="*/ 4893185 h 5137972"/>
              <a:gd name="connsiteX10" fmla="*/ 2121223 w 2366010"/>
              <a:gd name="connsiteY10" fmla="*/ 5137972 h 5137972"/>
              <a:gd name="connsiteX11" fmla="*/ 244787 w 2366010"/>
              <a:gd name="connsiteY11" fmla="*/ 5137972 h 5137972"/>
              <a:gd name="connsiteX12" fmla="*/ 0 w 2366010"/>
              <a:gd name="connsiteY12" fmla="*/ 4893185 h 5137972"/>
              <a:gd name="connsiteX13" fmla="*/ 0 w 2366010"/>
              <a:gd name="connsiteY13" fmla="*/ 258309 h 5137972"/>
              <a:gd name="connsiteX0" fmla="*/ 0 w 2366010"/>
              <a:gd name="connsiteY0" fmla="*/ 260632 h 5140295"/>
              <a:gd name="connsiteX1" fmla="*/ 237167 w 2366010"/>
              <a:gd name="connsiteY1" fmla="*/ 13305 h 5140295"/>
              <a:gd name="connsiteX2" fmla="*/ 520700 w 2366010"/>
              <a:gd name="connsiteY2" fmla="*/ 12036 h 5140295"/>
              <a:gd name="connsiteX3" fmla="*/ 727710 w 2366010"/>
              <a:gd name="connsiteY3" fmla="*/ 198725 h 5140295"/>
              <a:gd name="connsiteX4" fmla="*/ 1364453 w 2366010"/>
              <a:gd name="connsiteY4" fmla="*/ 199998 h 5140295"/>
              <a:gd name="connsiteX5" fmla="*/ 1753073 w 2366010"/>
              <a:gd name="connsiteY5" fmla="*/ 192378 h 5140295"/>
              <a:gd name="connsiteX6" fmla="*/ 1857213 w 2366010"/>
              <a:gd name="connsiteY6" fmla="*/ 14578 h 5140295"/>
              <a:gd name="connsiteX7" fmla="*/ 2121223 w 2366010"/>
              <a:gd name="connsiteY7" fmla="*/ 15845 h 5140295"/>
              <a:gd name="connsiteX8" fmla="*/ 2366010 w 2366010"/>
              <a:gd name="connsiteY8" fmla="*/ 260632 h 5140295"/>
              <a:gd name="connsiteX9" fmla="*/ 2366010 w 2366010"/>
              <a:gd name="connsiteY9" fmla="*/ 4895508 h 5140295"/>
              <a:gd name="connsiteX10" fmla="*/ 2121223 w 2366010"/>
              <a:gd name="connsiteY10" fmla="*/ 5140295 h 5140295"/>
              <a:gd name="connsiteX11" fmla="*/ 244787 w 2366010"/>
              <a:gd name="connsiteY11" fmla="*/ 5140295 h 5140295"/>
              <a:gd name="connsiteX12" fmla="*/ 0 w 2366010"/>
              <a:gd name="connsiteY12" fmla="*/ 4895508 h 5140295"/>
              <a:gd name="connsiteX13" fmla="*/ 0 w 2366010"/>
              <a:gd name="connsiteY13" fmla="*/ 260632 h 5140295"/>
              <a:gd name="connsiteX0" fmla="*/ 0 w 2366010"/>
              <a:gd name="connsiteY0" fmla="*/ 262169 h 5141832"/>
              <a:gd name="connsiteX1" fmla="*/ 237167 w 2366010"/>
              <a:gd name="connsiteY1" fmla="*/ 14842 h 5141832"/>
              <a:gd name="connsiteX2" fmla="*/ 520700 w 2366010"/>
              <a:gd name="connsiteY2" fmla="*/ 13573 h 5141832"/>
              <a:gd name="connsiteX3" fmla="*/ 727710 w 2366010"/>
              <a:gd name="connsiteY3" fmla="*/ 200262 h 5141832"/>
              <a:gd name="connsiteX4" fmla="*/ 1364453 w 2366010"/>
              <a:gd name="connsiteY4" fmla="*/ 201535 h 5141832"/>
              <a:gd name="connsiteX5" fmla="*/ 1753073 w 2366010"/>
              <a:gd name="connsiteY5" fmla="*/ 193915 h 5141832"/>
              <a:gd name="connsiteX6" fmla="*/ 1857213 w 2366010"/>
              <a:gd name="connsiteY6" fmla="*/ 16115 h 5141832"/>
              <a:gd name="connsiteX7" fmla="*/ 2121223 w 2366010"/>
              <a:gd name="connsiteY7" fmla="*/ 17382 h 5141832"/>
              <a:gd name="connsiteX8" fmla="*/ 2366010 w 2366010"/>
              <a:gd name="connsiteY8" fmla="*/ 262169 h 5141832"/>
              <a:gd name="connsiteX9" fmla="*/ 2366010 w 2366010"/>
              <a:gd name="connsiteY9" fmla="*/ 4897045 h 5141832"/>
              <a:gd name="connsiteX10" fmla="*/ 2121223 w 2366010"/>
              <a:gd name="connsiteY10" fmla="*/ 5141832 h 5141832"/>
              <a:gd name="connsiteX11" fmla="*/ 244787 w 2366010"/>
              <a:gd name="connsiteY11" fmla="*/ 5141832 h 5141832"/>
              <a:gd name="connsiteX12" fmla="*/ 0 w 2366010"/>
              <a:gd name="connsiteY12" fmla="*/ 4897045 h 5141832"/>
              <a:gd name="connsiteX13" fmla="*/ 0 w 2366010"/>
              <a:gd name="connsiteY13" fmla="*/ 262169 h 5141832"/>
              <a:gd name="connsiteX0" fmla="*/ 0 w 2366010"/>
              <a:gd name="connsiteY0" fmla="*/ 259044 h 5138707"/>
              <a:gd name="connsiteX1" fmla="*/ 237167 w 2366010"/>
              <a:gd name="connsiteY1" fmla="*/ 11717 h 5138707"/>
              <a:gd name="connsiteX2" fmla="*/ 520700 w 2366010"/>
              <a:gd name="connsiteY2" fmla="*/ 10448 h 5138707"/>
              <a:gd name="connsiteX3" fmla="*/ 727710 w 2366010"/>
              <a:gd name="connsiteY3" fmla="*/ 197137 h 5138707"/>
              <a:gd name="connsiteX4" fmla="*/ 1364453 w 2366010"/>
              <a:gd name="connsiteY4" fmla="*/ 198410 h 5138707"/>
              <a:gd name="connsiteX5" fmla="*/ 1753073 w 2366010"/>
              <a:gd name="connsiteY5" fmla="*/ 190790 h 5138707"/>
              <a:gd name="connsiteX6" fmla="*/ 1857213 w 2366010"/>
              <a:gd name="connsiteY6" fmla="*/ 12990 h 5138707"/>
              <a:gd name="connsiteX7" fmla="*/ 2121223 w 2366010"/>
              <a:gd name="connsiteY7" fmla="*/ 14257 h 5138707"/>
              <a:gd name="connsiteX8" fmla="*/ 2366010 w 2366010"/>
              <a:gd name="connsiteY8" fmla="*/ 259044 h 5138707"/>
              <a:gd name="connsiteX9" fmla="*/ 2366010 w 2366010"/>
              <a:gd name="connsiteY9" fmla="*/ 4893920 h 5138707"/>
              <a:gd name="connsiteX10" fmla="*/ 2121223 w 2366010"/>
              <a:gd name="connsiteY10" fmla="*/ 5138707 h 5138707"/>
              <a:gd name="connsiteX11" fmla="*/ 244787 w 2366010"/>
              <a:gd name="connsiteY11" fmla="*/ 5138707 h 5138707"/>
              <a:gd name="connsiteX12" fmla="*/ 0 w 2366010"/>
              <a:gd name="connsiteY12" fmla="*/ 4893920 h 5138707"/>
              <a:gd name="connsiteX13" fmla="*/ 0 w 2366010"/>
              <a:gd name="connsiteY13" fmla="*/ 259044 h 5138707"/>
              <a:gd name="connsiteX0" fmla="*/ 0 w 2366010"/>
              <a:gd name="connsiteY0" fmla="*/ 259044 h 5138707"/>
              <a:gd name="connsiteX1" fmla="*/ 237167 w 2366010"/>
              <a:gd name="connsiteY1" fmla="*/ 11717 h 5138707"/>
              <a:gd name="connsiteX2" fmla="*/ 520700 w 2366010"/>
              <a:gd name="connsiteY2" fmla="*/ 10448 h 5138707"/>
              <a:gd name="connsiteX3" fmla="*/ 727710 w 2366010"/>
              <a:gd name="connsiteY3" fmla="*/ 197137 h 5138707"/>
              <a:gd name="connsiteX4" fmla="*/ 1364453 w 2366010"/>
              <a:gd name="connsiteY4" fmla="*/ 198410 h 5138707"/>
              <a:gd name="connsiteX5" fmla="*/ 1753073 w 2366010"/>
              <a:gd name="connsiteY5" fmla="*/ 190790 h 5138707"/>
              <a:gd name="connsiteX6" fmla="*/ 1857213 w 2366010"/>
              <a:gd name="connsiteY6" fmla="*/ 12990 h 5138707"/>
              <a:gd name="connsiteX7" fmla="*/ 2121223 w 2366010"/>
              <a:gd name="connsiteY7" fmla="*/ 14257 h 5138707"/>
              <a:gd name="connsiteX8" fmla="*/ 2366010 w 2366010"/>
              <a:gd name="connsiteY8" fmla="*/ 259044 h 5138707"/>
              <a:gd name="connsiteX9" fmla="*/ 2366010 w 2366010"/>
              <a:gd name="connsiteY9" fmla="*/ 4893920 h 5138707"/>
              <a:gd name="connsiteX10" fmla="*/ 2121223 w 2366010"/>
              <a:gd name="connsiteY10" fmla="*/ 5138707 h 5138707"/>
              <a:gd name="connsiteX11" fmla="*/ 244787 w 2366010"/>
              <a:gd name="connsiteY11" fmla="*/ 5138707 h 5138707"/>
              <a:gd name="connsiteX12" fmla="*/ 0 w 2366010"/>
              <a:gd name="connsiteY12" fmla="*/ 4893920 h 5138707"/>
              <a:gd name="connsiteX13" fmla="*/ 0 w 2366010"/>
              <a:gd name="connsiteY13" fmla="*/ 259044 h 5138707"/>
              <a:gd name="connsiteX0" fmla="*/ 0 w 2366010"/>
              <a:gd name="connsiteY0" fmla="*/ 262169 h 5141832"/>
              <a:gd name="connsiteX1" fmla="*/ 237167 w 2366010"/>
              <a:gd name="connsiteY1" fmla="*/ 14842 h 5141832"/>
              <a:gd name="connsiteX2" fmla="*/ 520700 w 2366010"/>
              <a:gd name="connsiteY2" fmla="*/ 13573 h 5141832"/>
              <a:gd name="connsiteX3" fmla="*/ 727710 w 2366010"/>
              <a:gd name="connsiteY3" fmla="*/ 200262 h 5141832"/>
              <a:gd name="connsiteX4" fmla="*/ 1364453 w 2366010"/>
              <a:gd name="connsiteY4" fmla="*/ 201535 h 5141832"/>
              <a:gd name="connsiteX5" fmla="*/ 1753073 w 2366010"/>
              <a:gd name="connsiteY5" fmla="*/ 193915 h 5141832"/>
              <a:gd name="connsiteX6" fmla="*/ 1857213 w 2366010"/>
              <a:gd name="connsiteY6" fmla="*/ 16115 h 5141832"/>
              <a:gd name="connsiteX7" fmla="*/ 2121223 w 2366010"/>
              <a:gd name="connsiteY7" fmla="*/ 17382 h 5141832"/>
              <a:gd name="connsiteX8" fmla="*/ 2366010 w 2366010"/>
              <a:gd name="connsiteY8" fmla="*/ 262169 h 5141832"/>
              <a:gd name="connsiteX9" fmla="*/ 2366010 w 2366010"/>
              <a:gd name="connsiteY9" fmla="*/ 4897045 h 5141832"/>
              <a:gd name="connsiteX10" fmla="*/ 2121223 w 2366010"/>
              <a:gd name="connsiteY10" fmla="*/ 5141832 h 5141832"/>
              <a:gd name="connsiteX11" fmla="*/ 244787 w 2366010"/>
              <a:gd name="connsiteY11" fmla="*/ 5141832 h 5141832"/>
              <a:gd name="connsiteX12" fmla="*/ 0 w 2366010"/>
              <a:gd name="connsiteY12" fmla="*/ 4897045 h 5141832"/>
              <a:gd name="connsiteX13" fmla="*/ 0 w 2366010"/>
              <a:gd name="connsiteY13" fmla="*/ 262169 h 5141832"/>
              <a:gd name="connsiteX0" fmla="*/ 0 w 2366010"/>
              <a:gd name="connsiteY0" fmla="*/ 262169 h 5141832"/>
              <a:gd name="connsiteX1" fmla="*/ 237167 w 2366010"/>
              <a:gd name="connsiteY1" fmla="*/ 14842 h 5141832"/>
              <a:gd name="connsiteX2" fmla="*/ 520700 w 2366010"/>
              <a:gd name="connsiteY2" fmla="*/ 13573 h 5141832"/>
              <a:gd name="connsiteX3" fmla="*/ 727710 w 2366010"/>
              <a:gd name="connsiteY3" fmla="*/ 200262 h 5141832"/>
              <a:gd name="connsiteX4" fmla="*/ 1364453 w 2366010"/>
              <a:gd name="connsiteY4" fmla="*/ 201535 h 5141832"/>
              <a:gd name="connsiteX5" fmla="*/ 1755613 w 2366010"/>
              <a:gd name="connsiteY5" fmla="*/ 186299 h 5141832"/>
              <a:gd name="connsiteX6" fmla="*/ 1857213 w 2366010"/>
              <a:gd name="connsiteY6" fmla="*/ 16115 h 5141832"/>
              <a:gd name="connsiteX7" fmla="*/ 2121223 w 2366010"/>
              <a:gd name="connsiteY7" fmla="*/ 17382 h 5141832"/>
              <a:gd name="connsiteX8" fmla="*/ 2366010 w 2366010"/>
              <a:gd name="connsiteY8" fmla="*/ 262169 h 5141832"/>
              <a:gd name="connsiteX9" fmla="*/ 2366010 w 2366010"/>
              <a:gd name="connsiteY9" fmla="*/ 4897045 h 5141832"/>
              <a:gd name="connsiteX10" fmla="*/ 2121223 w 2366010"/>
              <a:gd name="connsiteY10" fmla="*/ 5141832 h 5141832"/>
              <a:gd name="connsiteX11" fmla="*/ 244787 w 2366010"/>
              <a:gd name="connsiteY11" fmla="*/ 5141832 h 5141832"/>
              <a:gd name="connsiteX12" fmla="*/ 0 w 2366010"/>
              <a:gd name="connsiteY12" fmla="*/ 4897045 h 5141832"/>
              <a:gd name="connsiteX13" fmla="*/ 0 w 2366010"/>
              <a:gd name="connsiteY13" fmla="*/ 262169 h 5141832"/>
              <a:gd name="connsiteX0" fmla="*/ 0 w 2366010"/>
              <a:gd name="connsiteY0" fmla="*/ 262169 h 5141832"/>
              <a:gd name="connsiteX1" fmla="*/ 237167 w 2366010"/>
              <a:gd name="connsiteY1" fmla="*/ 14842 h 5141832"/>
              <a:gd name="connsiteX2" fmla="*/ 520700 w 2366010"/>
              <a:gd name="connsiteY2" fmla="*/ 13573 h 5141832"/>
              <a:gd name="connsiteX3" fmla="*/ 727710 w 2366010"/>
              <a:gd name="connsiteY3" fmla="*/ 200262 h 5141832"/>
              <a:gd name="connsiteX4" fmla="*/ 1364453 w 2366010"/>
              <a:gd name="connsiteY4" fmla="*/ 201535 h 5141832"/>
              <a:gd name="connsiteX5" fmla="*/ 1755613 w 2366010"/>
              <a:gd name="connsiteY5" fmla="*/ 186299 h 5141832"/>
              <a:gd name="connsiteX6" fmla="*/ 1857213 w 2366010"/>
              <a:gd name="connsiteY6" fmla="*/ 16115 h 5141832"/>
              <a:gd name="connsiteX7" fmla="*/ 2121223 w 2366010"/>
              <a:gd name="connsiteY7" fmla="*/ 17382 h 5141832"/>
              <a:gd name="connsiteX8" fmla="*/ 2366010 w 2366010"/>
              <a:gd name="connsiteY8" fmla="*/ 262169 h 5141832"/>
              <a:gd name="connsiteX9" fmla="*/ 2366010 w 2366010"/>
              <a:gd name="connsiteY9" fmla="*/ 4897045 h 5141832"/>
              <a:gd name="connsiteX10" fmla="*/ 2121223 w 2366010"/>
              <a:gd name="connsiteY10" fmla="*/ 5141832 h 5141832"/>
              <a:gd name="connsiteX11" fmla="*/ 244787 w 2366010"/>
              <a:gd name="connsiteY11" fmla="*/ 5141832 h 5141832"/>
              <a:gd name="connsiteX12" fmla="*/ 0 w 2366010"/>
              <a:gd name="connsiteY12" fmla="*/ 4897045 h 5141832"/>
              <a:gd name="connsiteX13" fmla="*/ 0 w 2366010"/>
              <a:gd name="connsiteY13" fmla="*/ 262169 h 5141832"/>
              <a:gd name="connsiteX0" fmla="*/ 0 w 2366010"/>
              <a:gd name="connsiteY0" fmla="*/ 261383 h 5141046"/>
              <a:gd name="connsiteX1" fmla="*/ 237167 w 2366010"/>
              <a:gd name="connsiteY1" fmla="*/ 14056 h 5141046"/>
              <a:gd name="connsiteX2" fmla="*/ 520700 w 2366010"/>
              <a:gd name="connsiteY2" fmla="*/ 12787 h 5141046"/>
              <a:gd name="connsiteX3" fmla="*/ 727710 w 2366010"/>
              <a:gd name="connsiteY3" fmla="*/ 199476 h 5141046"/>
              <a:gd name="connsiteX4" fmla="*/ 1364453 w 2366010"/>
              <a:gd name="connsiteY4" fmla="*/ 200749 h 5141046"/>
              <a:gd name="connsiteX5" fmla="*/ 1755613 w 2366010"/>
              <a:gd name="connsiteY5" fmla="*/ 185513 h 5141046"/>
              <a:gd name="connsiteX6" fmla="*/ 1857213 w 2366010"/>
              <a:gd name="connsiteY6" fmla="*/ 15329 h 5141046"/>
              <a:gd name="connsiteX7" fmla="*/ 2121223 w 2366010"/>
              <a:gd name="connsiteY7" fmla="*/ 16596 h 5141046"/>
              <a:gd name="connsiteX8" fmla="*/ 2366010 w 2366010"/>
              <a:gd name="connsiteY8" fmla="*/ 261383 h 5141046"/>
              <a:gd name="connsiteX9" fmla="*/ 2366010 w 2366010"/>
              <a:gd name="connsiteY9" fmla="*/ 4896259 h 5141046"/>
              <a:gd name="connsiteX10" fmla="*/ 2121223 w 2366010"/>
              <a:gd name="connsiteY10" fmla="*/ 5141046 h 5141046"/>
              <a:gd name="connsiteX11" fmla="*/ 244787 w 2366010"/>
              <a:gd name="connsiteY11" fmla="*/ 5141046 h 5141046"/>
              <a:gd name="connsiteX12" fmla="*/ 0 w 2366010"/>
              <a:gd name="connsiteY12" fmla="*/ 4896259 h 5141046"/>
              <a:gd name="connsiteX13" fmla="*/ 0 w 2366010"/>
              <a:gd name="connsiteY13" fmla="*/ 261383 h 5141046"/>
              <a:gd name="connsiteX0" fmla="*/ 0 w 2366010"/>
              <a:gd name="connsiteY0" fmla="*/ 261383 h 5141046"/>
              <a:gd name="connsiteX1" fmla="*/ 237167 w 2366010"/>
              <a:gd name="connsiteY1" fmla="*/ 14056 h 5141046"/>
              <a:gd name="connsiteX2" fmla="*/ 520700 w 2366010"/>
              <a:gd name="connsiteY2" fmla="*/ 12787 h 5141046"/>
              <a:gd name="connsiteX3" fmla="*/ 727710 w 2366010"/>
              <a:gd name="connsiteY3" fmla="*/ 199476 h 5141046"/>
              <a:gd name="connsiteX4" fmla="*/ 1364453 w 2366010"/>
              <a:gd name="connsiteY4" fmla="*/ 200749 h 5141046"/>
              <a:gd name="connsiteX5" fmla="*/ 1755613 w 2366010"/>
              <a:gd name="connsiteY5" fmla="*/ 185513 h 5141046"/>
              <a:gd name="connsiteX6" fmla="*/ 1857213 w 2366010"/>
              <a:gd name="connsiteY6" fmla="*/ 15329 h 5141046"/>
              <a:gd name="connsiteX7" fmla="*/ 2121223 w 2366010"/>
              <a:gd name="connsiteY7" fmla="*/ 16596 h 5141046"/>
              <a:gd name="connsiteX8" fmla="*/ 2366010 w 2366010"/>
              <a:gd name="connsiteY8" fmla="*/ 261383 h 5141046"/>
              <a:gd name="connsiteX9" fmla="*/ 2366010 w 2366010"/>
              <a:gd name="connsiteY9" fmla="*/ 4896259 h 5141046"/>
              <a:gd name="connsiteX10" fmla="*/ 2121223 w 2366010"/>
              <a:gd name="connsiteY10" fmla="*/ 5141046 h 5141046"/>
              <a:gd name="connsiteX11" fmla="*/ 244787 w 2366010"/>
              <a:gd name="connsiteY11" fmla="*/ 5141046 h 5141046"/>
              <a:gd name="connsiteX12" fmla="*/ 0 w 2366010"/>
              <a:gd name="connsiteY12" fmla="*/ 4896259 h 5141046"/>
              <a:gd name="connsiteX13" fmla="*/ 0 w 2366010"/>
              <a:gd name="connsiteY13" fmla="*/ 261383 h 5141046"/>
              <a:gd name="connsiteX0" fmla="*/ 0 w 2366010"/>
              <a:gd name="connsiteY0" fmla="*/ 266517 h 5146180"/>
              <a:gd name="connsiteX1" fmla="*/ 237167 w 2366010"/>
              <a:gd name="connsiteY1" fmla="*/ 19190 h 5146180"/>
              <a:gd name="connsiteX2" fmla="*/ 520700 w 2366010"/>
              <a:gd name="connsiteY2" fmla="*/ 17921 h 5146180"/>
              <a:gd name="connsiteX3" fmla="*/ 727710 w 2366010"/>
              <a:gd name="connsiteY3" fmla="*/ 204610 h 5146180"/>
              <a:gd name="connsiteX4" fmla="*/ 1364453 w 2366010"/>
              <a:gd name="connsiteY4" fmla="*/ 205883 h 5146180"/>
              <a:gd name="connsiteX5" fmla="*/ 1755613 w 2366010"/>
              <a:gd name="connsiteY5" fmla="*/ 190647 h 5146180"/>
              <a:gd name="connsiteX6" fmla="*/ 1857213 w 2366010"/>
              <a:gd name="connsiteY6" fmla="*/ 20463 h 5146180"/>
              <a:gd name="connsiteX7" fmla="*/ 2133923 w 2366010"/>
              <a:gd name="connsiteY7" fmla="*/ 14114 h 5146180"/>
              <a:gd name="connsiteX8" fmla="*/ 2366010 w 2366010"/>
              <a:gd name="connsiteY8" fmla="*/ 266517 h 5146180"/>
              <a:gd name="connsiteX9" fmla="*/ 2366010 w 2366010"/>
              <a:gd name="connsiteY9" fmla="*/ 4901393 h 5146180"/>
              <a:gd name="connsiteX10" fmla="*/ 2121223 w 2366010"/>
              <a:gd name="connsiteY10" fmla="*/ 5146180 h 5146180"/>
              <a:gd name="connsiteX11" fmla="*/ 244787 w 2366010"/>
              <a:gd name="connsiteY11" fmla="*/ 5146180 h 5146180"/>
              <a:gd name="connsiteX12" fmla="*/ 0 w 2366010"/>
              <a:gd name="connsiteY12" fmla="*/ 4901393 h 5146180"/>
              <a:gd name="connsiteX13" fmla="*/ 0 w 2366010"/>
              <a:gd name="connsiteY13" fmla="*/ 266517 h 5146180"/>
              <a:gd name="connsiteX0" fmla="*/ 0 w 2366010"/>
              <a:gd name="connsiteY0" fmla="*/ 266517 h 5146180"/>
              <a:gd name="connsiteX1" fmla="*/ 237167 w 2366010"/>
              <a:gd name="connsiteY1" fmla="*/ 19190 h 5146180"/>
              <a:gd name="connsiteX2" fmla="*/ 520700 w 2366010"/>
              <a:gd name="connsiteY2" fmla="*/ 17921 h 5146180"/>
              <a:gd name="connsiteX3" fmla="*/ 727710 w 2366010"/>
              <a:gd name="connsiteY3" fmla="*/ 204610 h 5146180"/>
              <a:gd name="connsiteX4" fmla="*/ 1364453 w 2366010"/>
              <a:gd name="connsiteY4" fmla="*/ 205883 h 5146180"/>
              <a:gd name="connsiteX5" fmla="*/ 1755613 w 2366010"/>
              <a:gd name="connsiteY5" fmla="*/ 190647 h 5146180"/>
              <a:gd name="connsiteX6" fmla="*/ 1857213 w 2366010"/>
              <a:gd name="connsiteY6" fmla="*/ 20463 h 5146180"/>
              <a:gd name="connsiteX7" fmla="*/ 2133923 w 2366010"/>
              <a:gd name="connsiteY7" fmla="*/ 14114 h 5146180"/>
              <a:gd name="connsiteX8" fmla="*/ 2366010 w 2366010"/>
              <a:gd name="connsiteY8" fmla="*/ 266517 h 5146180"/>
              <a:gd name="connsiteX9" fmla="*/ 2366010 w 2366010"/>
              <a:gd name="connsiteY9" fmla="*/ 4901393 h 5146180"/>
              <a:gd name="connsiteX10" fmla="*/ 2121223 w 2366010"/>
              <a:gd name="connsiteY10" fmla="*/ 5146180 h 5146180"/>
              <a:gd name="connsiteX11" fmla="*/ 244787 w 2366010"/>
              <a:gd name="connsiteY11" fmla="*/ 5146180 h 5146180"/>
              <a:gd name="connsiteX12" fmla="*/ 0 w 2366010"/>
              <a:gd name="connsiteY12" fmla="*/ 4901393 h 5146180"/>
              <a:gd name="connsiteX13" fmla="*/ 0 w 2366010"/>
              <a:gd name="connsiteY13" fmla="*/ 266517 h 5146180"/>
              <a:gd name="connsiteX0" fmla="*/ 0 w 2366010"/>
              <a:gd name="connsiteY0" fmla="*/ 267643 h 5147306"/>
              <a:gd name="connsiteX1" fmla="*/ 237167 w 2366010"/>
              <a:gd name="connsiteY1" fmla="*/ 20316 h 5147306"/>
              <a:gd name="connsiteX2" fmla="*/ 520700 w 2366010"/>
              <a:gd name="connsiteY2" fmla="*/ 19047 h 5147306"/>
              <a:gd name="connsiteX3" fmla="*/ 727710 w 2366010"/>
              <a:gd name="connsiteY3" fmla="*/ 205736 h 5147306"/>
              <a:gd name="connsiteX4" fmla="*/ 1364453 w 2366010"/>
              <a:gd name="connsiteY4" fmla="*/ 207009 h 5147306"/>
              <a:gd name="connsiteX5" fmla="*/ 1755613 w 2366010"/>
              <a:gd name="connsiteY5" fmla="*/ 191773 h 5147306"/>
              <a:gd name="connsiteX6" fmla="*/ 1857213 w 2366010"/>
              <a:gd name="connsiteY6" fmla="*/ 21589 h 5147306"/>
              <a:gd name="connsiteX7" fmla="*/ 2133923 w 2366010"/>
              <a:gd name="connsiteY7" fmla="*/ 15240 h 5147306"/>
              <a:gd name="connsiteX8" fmla="*/ 2366010 w 2366010"/>
              <a:gd name="connsiteY8" fmla="*/ 267643 h 5147306"/>
              <a:gd name="connsiteX9" fmla="*/ 2366010 w 2366010"/>
              <a:gd name="connsiteY9" fmla="*/ 4902519 h 5147306"/>
              <a:gd name="connsiteX10" fmla="*/ 2121223 w 2366010"/>
              <a:gd name="connsiteY10" fmla="*/ 5147306 h 5147306"/>
              <a:gd name="connsiteX11" fmla="*/ 244787 w 2366010"/>
              <a:gd name="connsiteY11" fmla="*/ 5147306 h 5147306"/>
              <a:gd name="connsiteX12" fmla="*/ 0 w 2366010"/>
              <a:gd name="connsiteY12" fmla="*/ 4902519 h 5147306"/>
              <a:gd name="connsiteX13" fmla="*/ 0 w 2366010"/>
              <a:gd name="connsiteY13" fmla="*/ 267643 h 5147306"/>
              <a:gd name="connsiteX0" fmla="*/ 0 w 2366010"/>
              <a:gd name="connsiteY0" fmla="*/ 267643 h 5147306"/>
              <a:gd name="connsiteX1" fmla="*/ 237167 w 2366010"/>
              <a:gd name="connsiteY1" fmla="*/ 20316 h 5147306"/>
              <a:gd name="connsiteX2" fmla="*/ 520700 w 2366010"/>
              <a:gd name="connsiteY2" fmla="*/ 19047 h 5147306"/>
              <a:gd name="connsiteX3" fmla="*/ 727710 w 2366010"/>
              <a:gd name="connsiteY3" fmla="*/ 205736 h 5147306"/>
              <a:gd name="connsiteX4" fmla="*/ 1274918 w 2366010"/>
              <a:gd name="connsiteY4" fmla="*/ 205105 h 5147306"/>
              <a:gd name="connsiteX5" fmla="*/ 1755613 w 2366010"/>
              <a:gd name="connsiteY5" fmla="*/ 191773 h 5147306"/>
              <a:gd name="connsiteX6" fmla="*/ 1857213 w 2366010"/>
              <a:gd name="connsiteY6" fmla="*/ 21589 h 5147306"/>
              <a:gd name="connsiteX7" fmla="*/ 2133923 w 2366010"/>
              <a:gd name="connsiteY7" fmla="*/ 15240 h 5147306"/>
              <a:gd name="connsiteX8" fmla="*/ 2366010 w 2366010"/>
              <a:gd name="connsiteY8" fmla="*/ 267643 h 5147306"/>
              <a:gd name="connsiteX9" fmla="*/ 2366010 w 2366010"/>
              <a:gd name="connsiteY9" fmla="*/ 4902519 h 5147306"/>
              <a:gd name="connsiteX10" fmla="*/ 2121223 w 2366010"/>
              <a:gd name="connsiteY10" fmla="*/ 5147306 h 5147306"/>
              <a:gd name="connsiteX11" fmla="*/ 244787 w 2366010"/>
              <a:gd name="connsiteY11" fmla="*/ 5147306 h 5147306"/>
              <a:gd name="connsiteX12" fmla="*/ 0 w 2366010"/>
              <a:gd name="connsiteY12" fmla="*/ 4902519 h 5147306"/>
              <a:gd name="connsiteX13" fmla="*/ 0 w 2366010"/>
              <a:gd name="connsiteY13" fmla="*/ 267643 h 5147306"/>
              <a:gd name="connsiteX0" fmla="*/ 0 w 2366010"/>
              <a:gd name="connsiteY0" fmla="*/ 267643 h 5147306"/>
              <a:gd name="connsiteX1" fmla="*/ 237167 w 2366010"/>
              <a:gd name="connsiteY1" fmla="*/ 20316 h 5147306"/>
              <a:gd name="connsiteX2" fmla="*/ 520700 w 2366010"/>
              <a:gd name="connsiteY2" fmla="*/ 19047 h 5147306"/>
              <a:gd name="connsiteX3" fmla="*/ 727710 w 2366010"/>
              <a:gd name="connsiteY3" fmla="*/ 205736 h 5147306"/>
              <a:gd name="connsiteX4" fmla="*/ 1274918 w 2366010"/>
              <a:gd name="connsiteY4" fmla="*/ 205105 h 5147306"/>
              <a:gd name="connsiteX5" fmla="*/ 1755613 w 2366010"/>
              <a:gd name="connsiteY5" fmla="*/ 191773 h 5147306"/>
              <a:gd name="connsiteX6" fmla="*/ 1857213 w 2366010"/>
              <a:gd name="connsiteY6" fmla="*/ 21589 h 5147306"/>
              <a:gd name="connsiteX7" fmla="*/ 2133923 w 2366010"/>
              <a:gd name="connsiteY7" fmla="*/ 15240 h 5147306"/>
              <a:gd name="connsiteX8" fmla="*/ 2366010 w 2366010"/>
              <a:gd name="connsiteY8" fmla="*/ 267643 h 5147306"/>
              <a:gd name="connsiteX9" fmla="*/ 2366010 w 2366010"/>
              <a:gd name="connsiteY9" fmla="*/ 4902519 h 5147306"/>
              <a:gd name="connsiteX10" fmla="*/ 2121223 w 2366010"/>
              <a:gd name="connsiteY10" fmla="*/ 5147306 h 5147306"/>
              <a:gd name="connsiteX11" fmla="*/ 244787 w 2366010"/>
              <a:gd name="connsiteY11" fmla="*/ 5147306 h 5147306"/>
              <a:gd name="connsiteX12" fmla="*/ 0 w 2366010"/>
              <a:gd name="connsiteY12" fmla="*/ 4902519 h 5147306"/>
              <a:gd name="connsiteX13" fmla="*/ 0 w 2366010"/>
              <a:gd name="connsiteY13" fmla="*/ 267643 h 5147306"/>
              <a:gd name="connsiteX0" fmla="*/ 0 w 2366010"/>
              <a:gd name="connsiteY0" fmla="*/ 267643 h 5147306"/>
              <a:gd name="connsiteX1" fmla="*/ 237167 w 2366010"/>
              <a:gd name="connsiteY1" fmla="*/ 20316 h 5147306"/>
              <a:gd name="connsiteX2" fmla="*/ 520700 w 2366010"/>
              <a:gd name="connsiteY2" fmla="*/ 19047 h 5147306"/>
              <a:gd name="connsiteX3" fmla="*/ 727710 w 2366010"/>
              <a:gd name="connsiteY3" fmla="*/ 205736 h 5147306"/>
              <a:gd name="connsiteX4" fmla="*/ 1274918 w 2366010"/>
              <a:gd name="connsiteY4" fmla="*/ 205105 h 5147306"/>
              <a:gd name="connsiteX5" fmla="*/ 1753708 w 2366010"/>
              <a:gd name="connsiteY5" fmla="*/ 189869 h 5147306"/>
              <a:gd name="connsiteX6" fmla="*/ 1857213 w 2366010"/>
              <a:gd name="connsiteY6" fmla="*/ 21589 h 5147306"/>
              <a:gd name="connsiteX7" fmla="*/ 2133923 w 2366010"/>
              <a:gd name="connsiteY7" fmla="*/ 15240 h 5147306"/>
              <a:gd name="connsiteX8" fmla="*/ 2366010 w 2366010"/>
              <a:gd name="connsiteY8" fmla="*/ 267643 h 5147306"/>
              <a:gd name="connsiteX9" fmla="*/ 2366010 w 2366010"/>
              <a:gd name="connsiteY9" fmla="*/ 4902519 h 5147306"/>
              <a:gd name="connsiteX10" fmla="*/ 2121223 w 2366010"/>
              <a:gd name="connsiteY10" fmla="*/ 5147306 h 5147306"/>
              <a:gd name="connsiteX11" fmla="*/ 244787 w 2366010"/>
              <a:gd name="connsiteY11" fmla="*/ 5147306 h 5147306"/>
              <a:gd name="connsiteX12" fmla="*/ 0 w 2366010"/>
              <a:gd name="connsiteY12" fmla="*/ 4902519 h 5147306"/>
              <a:gd name="connsiteX13" fmla="*/ 0 w 2366010"/>
              <a:gd name="connsiteY13" fmla="*/ 267643 h 5147306"/>
              <a:gd name="connsiteX0" fmla="*/ 0 w 2366010"/>
              <a:gd name="connsiteY0" fmla="*/ 267643 h 5147306"/>
              <a:gd name="connsiteX1" fmla="*/ 237167 w 2366010"/>
              <a:gd name="connsiteY1" fmla="*/ 20316 h 5147306"/>
              <a:gd name="connsiteX2" fmla="*/ 520700 w 2366010"/>
              <a:gd name="connsiteY2" fmla="*/ 19047 h 5147306"/>
              <a:gd name="connsiteX3" fmla="*/ 727710 w 2366010"/>
              <a:gd name="connsiteY3" fmla="*/ 205736 h 5147306"/>
              <a:gd name="connsiteX4" fmla="*/ 1274918 w 2366010"/>
              <a:gd name="connsiteY4" fmla="*/ 205105 h 5147306"/>
              <a:gd name="connsiteX5" fmla="*/ 1753708 w 2366010"/>
              <a:gd name="connsiteY5" fmla="*/ 189869 h 5147306"/>
              <a:gd name="connsiteX6" fmla="*/ 1857213 w 2366010"/>
              <a:gd name="connsiteY6" fmla="*/ 21589 h 5147306"/>
              <a:gd name="connsiteX7" fmla="*/ 2133923 w 2366010"/>
              <a:gd name="connsiteY7" fmla="*/ 15240 h 5147306"/>
              <a:gd name="connsiteX8" fmla="*/ 2366010 w 2366010"/>
              <a:gd name="connsiteY8" fmla="*/ 267643 h 5147306"/>
              <a:gd name="connsiteX9" fmla="*/ 2366010 w 2366010"/>
              <a:gd name="connsiteY9" fmla="*/ 4902519 h 5147306"/>
              <a:gd name="connsiteX10" fmla="*/ 2121223 w 2366010"/>
              <a:gd name="connsiteY10" fmla="*/ 5147306 h 5147306"/>
              <a:gd name="connsiteX11" fmla="*/ 244787 w 2366010"/>
              <a:gd name="connsiteY11" fmla="*/ 5147306 h 5147306"/>
              <a:gd name="connsiteX12" fmla="*/ 0 w 2366010"/>
              <a:gd name="connsiteY12" fmla="*/ 4902519 h 5147306"/>
              <a:gd name="connsiteX13" fmla="*/ 0 w 2366010"/>
              <a:gd name="connsiteY13" fmla="*/ 267643 h 5147306"/>
              <a:gd name="connsiteX0" fmla="*/ 0 w 2366010"/>
              <a:gd name="connsiteY0" fmla="*/ 256648 h 5136311"/>
              <a:gd name="connsiteX1" fmla="*/ 237167 w 2366010"/>
              <a:gd name="connsiteY1" fmla="*/ 9321 h 5136311"/>
              <a:gd name="connsiteX2" fmla="*/ 520700 w 2366010"/>
              <a:gd name="connsiteY2" fmla="*/ 8052 h 5136311"/>
              <a:gd name="connsiteX3" fmla="*/ 727710 w 2366010"/>
              <a:gd name="connsiteY3" fmla="*/ 194741 h 5136311"/>
              <a:gd name="connsiteX4" fmla="*/ 1274918 w 2366010"/>
              <a:gd name="connsiteY4" fmla="*/ 194110 h 5136311"/>
              <a:gd name="connsiteX5" fmla="*/ 1753708 w 2366010"/>
              <a:gd name="connsiteY5" fmla="*/ 178874 h 5136311"/>
              <a:gd name="connsiteX6" fmla="*/ 1857213 w 2366010"/>
              <a:gd name="connsiteY6" fmla="*/ 10594 h 5136311"/>
              <a:gd name="connsiteX7" fmla="*/ 2133923 w 2366010"/>
              <a:gd name="connsiteY7" fmla="*/ 4245 h 5136311"/>
              <a:gd name="connsiteX8" fmla="*/ 2366010 w 2366010"/>
              <a:gd name="connsiteY8" fmla="*/ 256648 h 5136311"/>
              <a:gd name="connsiteX9" fmla="*/ 2366010 w 2366010"/>
              <a:gd name="connsiteY9" fmla="*/ 4891524 h 5136311"/>
              <a:gd name="connsiteX10" fmla="*/ 2121223 w 2366010"/>
              <a:gd name="connsiteY10" fmla="*/ 5136311 h 5136311"/>
              <a:gd name="connsiteX11" fmla="*/ 244787 w 2366010"/>
              <a:gd name="connsiteY11" fmla="*/ 5136311 h 5136311"/>
              <a:gd name="connsiteX12" fmla="*/ 0 w 2366010"/>
              <a:gd name="connsiteY12" fmla="*/ 4891524 h 5136311"/>
              <a:gd name="connsiteX13" fmla="*/ 0 w 2366010"/>
              <a:gd name="connsiteY13" fmla="*/ 256648 h 5136311"/>
              <a:gd name="connsiteX0" fmla="*/ 0 w 2366010"/>
              <a:gd name="connsiteY0" fmla="*/ 256648 h 5136311"/>
              <a:gd name="connsiteX1" fmla="*/ 237167 w 2366010"/>
              <a:gd name="connsiteY1" fmla="*/ 9321 h 5136311"/>
              <a:gd name="connsiteX2" fmla="*/ 520700 w 2366010"/>
              <a:gd name="connsiteY2" fmla="*/ 8052 h 5136311"/>
              <a:gd name="connsiteX3" fmla="*/ 727710 w 2366010"/>
              <a:gd name="connsiteY3" fmla="*/ 194741 h 5136311"/>
              <a:gd name="connsiteX4" fmla="*/ 1274918 w 2366010"/>
              <a:gd name="connsiteY4" fmla="*/ 194110 h 5136311"/>
              <a:gd name="connsiteX5" fmla="*/ 1753708 w 2366010"/>
              <a:gd name="connsiteY5" fmla="*/ 178874 h 5136311"/>
              <a:gd name="connsiteX6" fmla="*/ 1857213 w 2366010"/>
              <a:gd name="connsiteY6" fmla="*/ 10594 h 5136311"/>
              <a:gd name="connsiteX7" fmla="*/ 2133923 w 2366010"/>
              <a:gd name="connsiteY7" fmla="*/ 4245 h 5136311"/>
              <a:gd name="connsiteX8" fmla="*/ 2366010 w 2366010"/>
              <a:gd name="connsiteY8" fmla="*/ 256648 h 5136311"/>
              <a:gd name="connsiteX9" fmla="*/ 2366010 w 2366010"/>
              <a:gd name="connsiteY9" fmla="*/ 4891524 h 5136311"/>
              <a:gd name="connsiteX10" fmla="*/ 2121223 w 2366010"/>
              <a:gd name="connsiteY10" fmla="*/ 5136311 h 5136311"/>
              <a:gd name="connsiteX11" fmla="*/ 244787 w 2366010"/>
              <a:gd name="connsiteY11" fmla="*/ 5136311 h 5136311"/>
              <a:gd name="connsiteX12" fmla="*/ 0 w 2366010"/>
              <a:gd name="connsiteY12" fmla="*/ 4891524 h 5136311"/>
              <a:gd name="connsiteX13" fmla="*/ 0 w 2366010"/>
              <a:gd name="connsiteY13" fmla="*/ 256648 h 5136311"/>
              <a:gd name="connsiteX0" fmla="*/ 0 w 2366010"/>
              <a:gd name="connsiteY0" fmla="*/ 256648 h 5136311"/>
              <a:gd name="connsiteX1" fmla="*/ 237167 w 2366010"/>
              <a:gd name="connsiteY1" fmla="*/ 9321 h 5136311"/>
              <a:gd name="connsiteX2" fmla="*/ 520700 w 2366010"/>
              <a:gd name="connsiteY2" fmla="*/ 8052 h 5136311"/>
              <a:gd name="connsiteX3" fmla="*/ 727710 w 2366010"/>
              <a:gd name="connsiteY3" fmla="*/ 194741 h 5136311"/>
              <a:gd name="connsiteX4" fmla="*/ 1274918 w 2366010"/>
              <a:gd name="connsiteY4" fmla="*/ 194110 h 5136311"/>
              <a:gd name="connsiteX5" fmla="*/ 1753708 w 2366010"/>
              <a:gd name="connsiteY5" fmla="*/ 178874 h 5136311"/>
              <a:gd name="connsiteX6" fmla="*/ 1857213 w 2366010"/>
              <a:gd name="connsiteY6" fmla="*/ 10594 h 5136311"/>
              <a:gd name="connsiteX7" fmla="*/ 2133923 w 2366010"/>
              <a:gd name="connsiteY7" fmla="*/ 4245 h 5136311"/>
              <a:gd name="connsiteX8" fmla="*/ 2366010 w 2366010"/>
              <a:gd name="connsiteY8" fmla="*/ 256648 h 5136311"/>
              <a:gd name="connsiteX9" fmla="*/ 2366010 w 2366010"/>
              <a:gd name="connsiteY9" fmla="*/ 4891524 h 5136311"/>
              <a:gd name="connsiteX10" fmla="*/ 2121223 w 2366010"/>
              <a:gd name="connsiteY10" fmla="*/ 5136311 h 5136311"/>
              <a:gd name="connsiteX11" fmla="*/ 244787 w 2366010"/>
              <a:gd name="connsiteY11" fmla="*/ 5136311 h 5136311"/>
              <a:gd name="connsiteX12" fmla="*/ 0 w 2366010"/>
              <a:gd name="connsiteY12" fmla="*/ 4891524 h 5136311"/>
              <a:gd name="connsiteX13" fmla="*/ 0 w 2366010"/>
              <a:gd name="connsiteY13" fmla="*/ 256648 h 5136311"/>
              <a:gd name="connsiteX0" fmla="*/ 0 w 2366010"/>
              <a:gd name="connsiteY0" fmla="*/ 256648 h 5136311"/>
              <a:gd name="connsiteX1" fmla="*/ 237167 w 2366010"/>
              <a:gd name="connsiteY1" fmla="*/ 9321 h 5136311"/>
              <a:gd name="connsiteX2" fmla="*/ 520700 w 2366010"/>
              <a:gd name="connsiteY2" fmla="*/ 8052 h 5136311"/>
              <a:gd name="connsiteX3" fmla="*/ 727710 w 2366010"/>
              <a:gd name="connsiteY3" fmla="*/ 194741 h 5136311"/>
              <a:gd name="connsiteX4" fmla="*/ 1274918 w 2366010"/>
              <a:gd name="connsiteY4" fmla="*/ 194110 h 5136311"/>
              <a:gd name="connsiteX5" fmla="*/ 1753708 w 2366010"/>
              <a:gd name="connsiteY5" fmla="*/ 178874 h 5136311"/>
              <a:gd name="connsiteX6" fmla="*/ 1857213 w 2366010"/>
              <a:gd name="connsiteY6" fmla="*/ 10594 h 5136311"/>
              <a:gd name="connsiteX7" fmla="*/ 2133923 w 2366010"/>
              <a:gd name="connsiteY7" fmla="*/ 4245 h 5136311"/>
              <a:gd name="connsiteX8" fmla="*/ 2366010 w 2366010"/>
              <a:gd name="connsiteY8" fmla="*/ 256648 h 5136311"/>
              <a:gd name="connsiteX9" fmla="*/ 2366010 w 2366010"/>
              <a:gd name="connsiteY9" fmla="*/ 4891524 h 5136311"/>
              <a:gd name="connsiteX10" fmla="*/ 2121223 w 2366010"/>
              <a:gd name="connsiteY10" fmla="*/ 5136311 h 5136311"/>
              <a:gd name="connsiteX11" fmla="*/ 244787 w 2366010"/>
              <a:gd name="connsiteY11" fmla="*/ 5136311 h 5136311"/>
              <a:gd name="connsiteX12" fmla="*/ 0 w 2366010"/>
              <a:gd name="connsiteY12" fmla="*/ 4891524 h 5136311"/>
              <a:gd name="connsiteX13" fmla="*/ 0 w 2366010"/>
              <a:gd name="connsiteY13" fmla="*/ 256648 h 5136311"/>
              <a:gd name="connsiteX0" fmla="*/ 0 w 2366010"/>
              <a:gd name="connsiteY0" fmla="*/ 256648 h 5136311"/>
              <a:gd name="connsiteX1" fmla="*/ 237167 w 2366010"/>
              <a:gd name="connsiteY1" fmla="*/ 9321 h 5136311"/>
              <a:gd name="connsiteX2" fmla="*/ 520700 w 2366010"/>
              <a:gd name="connsiteY2" fmla="*/ 8052 h 5136311"/>
              <a:gd name="connsiteX3" fmla="*/ 727710 w 2366010"/>
              <a:gd name="connsiteY3" fmla="*/ 194741 h 5136311"/>
              <a:gd name="connsiteX4" fmla="*/ 1274918 w 2366010"/>
              <a:gd name="connsiteY4" fmla="*/ 194110 h 5136311"/>
              <a:gd name="connsiteX5" fmla="*/ 1758788 w 2366010"/>
              <a:gd name="connsiteY5" fmla="*/ 173797 h 5136311"/>
              <a:gd name="connsiteX6" fmla="*/ 1857213 w 2366010"/>
              <a:gd name="connsiteY6" fmla="*/ 10594 h 5136311"/>
              <a:gd name="connsiteX7" fmla="*/ 2133923 w 2366010"/>
              <a:gd name="connsiteY7" fmla="*/ 4245 h 5136311"/>
              <a:gd name="connsiteX8" fmla="*/ 2366010 w 2366010"/>
              <a:gd name="connsiteY8" fmla="*/ 256648 h 5136311"/>
              <a:gd name="connsiteX9" fmla="*/ 2366010 w 2366010"/>
              <a:gd name="connsiteY9" fmla="*/ 4891524 h 5136311"/>
              <a:gd name="connsiteX10" fmla="*/ 2121223 w 2366010"/>
              <a:gd name="connsiteY10" fmla="*/ 5136311 h 5136311"/>
              <a:gd name="connsiteX11" fmla="*/ 244787 w 2366010"/>
              <a:gd name="connsiteY11" fmla="*/ 5136311 h 5136311"/>
              <a:gd name="connsiteX12" fmla="*/ 0 w 2366010"/>
              <a:gd name="connsiteY12" fmla="*/ 4891524 h 5136311"/>
              <a:gd name="connsiteX13" fmla="*/ 0 w 2366010"/>
              <a:gd name="connsiteY13" fmla="*/ 256648 h 5136311"/>
              <a:gd name="connsiteX0" fmla="*/ 0 w 2366010"/>
              <a:gd name="connsiteY0" fmla="*/ 256648 h 5136311"/>
              <a:gd name="connsiteX1" fmla="*/ 237167 w 2366010"/>
              <a:gd name="connsiteY1" fmla="*/ 9321 h 5136311"/>
              <a:gd name="connsiteX2" fmla="*/ 520700 w 2366010"/>
              <a:gd name="connsiteY2" fmla="*/ 8052 h 5136311"/>
              <a:gd name="connsiteX3" fmla="*/ 732790 w 2366010"/>
              <a:gd name="connsiteY3" fmla="*/ 189664 h 5136311"/>
              <a:gd name="connsiteX4" fmla="*/ 1274918 w 2366010"/>
              <a:gd name="connsiteY4" fmla="*/ 194110 h 5136311"/>
              <a:gd name="connsiteX5" fmla="*/ 1758788 w 2366010"/>
              <a:gd name="connsiteY5" fmla="*/ 173797 h 5136311"/>
              <a:gd name="connsiteX6" fmla="*/ 1857213 w 2366010"/>
              <a:gd name="connsiteY6" fmla="*/ 10594 h 5136311"/>
              <a:gd name="connsiteX7" fmla="*/ 2133923 w 2366010"/>
              <a:gd name="connsiteY7" fmla="*/ 4245 h 5136311"/>
              <a:gd name="connsiteX8" fmla="*/ 2366010 w 2366010"/>
              <a:gd name="connsiteY8" fmla="*/ 256648 h 5136311"/>
              <a:gd name="connsiteX9" fmla="*/ 2366010 w 2366010"/>
              <a:gd name="connsiteY9" fmla="*/ 4891524 h 5136311"/>
              <a:gd name="connsiteX10" fmla="*/ 2121223 w 2366010"/>
              <a:gd name="connsiteY10" fmla="*/ 5136311 h 5136311"/>
              <a:gd name="connsiteX11" fmla="*/ 244787 w 2366010"/>
              <a:gd name="connsiteY11" fmla="*/ 5136311 h 5136311"/>
              <a:gd name="connsiteX12" fmla="*/ 0 w 2366010"/>
              <a:gd name="connsiteY12" fmla="*/ 4891524 h 5136311"/>
              <a:gd name="connsiteX13" fmla="*/ 0 w 2366010"/>
              <a:gd name="connsiteY13" fmla="*/ 256648 h 5136311"/>
              <a:gd name="connsiteX0" fmla="*/ 18234 w 2384244"/>
              <a:gd name="connsiteY0" fmla="*/ 256648 h 5136311"/>
              <a:gd name="connsiteX1" fmla="*/ 255401 w 2384244"/>
              <a:gd name="connsiteY1" fmla="*/ 9321 h 5136311"/>
              <a:gd name="connsiteX2" fmla="*/ 538934 w 2384244"/>
              <a:gd name="connsiteY2" fmla="*/ 8052 h 5136311"/>
              <a:gd name="connsiteX3" fmla="*/ 751024 w 2384244"/>
              <a:gd name="connsiteY3" fmla="*/ 189664 h 5136311"/>
              <a:gd name="connsiteX4" fmla="*/ 1293152 w 2384244"/>
              <a:gd name="connsiteY4" fmla="*/ 194110 h 5136311"/>
              <a:gd name="connsiteX5" fmla="*/ 1777022 w 2384244"/>
              <a:gd name="connsiteY5" fmla="*/ 173797 h 5136311"/>
              <a:gd name="connsiteX6" fmla="*/ 1875447 w 2384244"/>
              <a:gd name="connsiteY6" fmla="*/ 10594 h 5136311"/>
              <a:gd name="connsiteX7" fmla="*/ 2152157 w 2384244"/>
              <a:gd name="connsiteY7" fmla="*/ 4245 h 5136311"/>
              <a:gd name="connsiteX8" fmla="*/ 2384244 w 2384244"/>
              <a:gd name="connsiteY8" fmla="*/ 256648 h 5136311"/>
              <a:gd name="connsiteX9" fmla="*/ 2384244 w 2384244"/>
              <a:gd name="connsiteY9" fmla="*/ 4891524 h 5136311"/>
              <a:gd name="connsiteX10" fmla="*/ 2139457 w 2384244"/>
              <a:gd name="connsiteY10" fmla="*/ 5136311 h 5136311"/>
              <a:gd name="connsiteX11" fmla="*/ 263021 w 2384244"/>
              <a:gd name="connsiteY11" fmla="*/ 5136311 h 5136311"/>
              <a:gd name="connsiteX12" fmla="*/ 18234 w 2384244"/>
              <a:gd name="connsiteY12" fmla="*/ 4891524 h 5136311"/>
              <a:gd name="connsiteX13" fmla="*/ 0 w 2384244"/>
              <a:gd name="connsiteY13" fmla="*/ 3346754 h 5136311"/>
              <a:gd name="connsiteX14" fmla="*/ 18234 w 2384244"/>
              <a:gd name="connsiteY14" fmla="*/ 256648 h 5136311"/>
              <a:gd name="connsiteX0" fmla="*/ 18234 w 2384244"/>
              <a:gd name="connsiteY0" fmla="*/ 334285 h 5213948"/>
              <a:gd name="connsiteX1" fmla="*/ 255401 w 2384244"/>
              <a:gd name="connsiteY1" fmla="*/ 86958 h 5213948"/>
              <a:gd name="connsiteX2" fmla="*/ 538934 w 2384244"/>
              <a:gd name="connsiteY2" fmla="*/ 85689 h 5213948"/>
              <a:gd name="connsiteX3" fmla="*/ 751024 w 2384244"/>
              <a:gd name="connsiteY3" fmla="*/ 267301 h 5213948"/>
              <a:gd name="connsiteX4" fmla="*/ 1293152 w 2384244"/>
              <a:gd name="connsiteY4" fmla="*/ 271747 h 5213948"/>
              <a:gd name="connsiteX5" fmla="*/ 1777022 w 2384244"/>
              <a:gd name="connsiteY5" fmla="*/ 251434 h 5213948"/>
              <a:gd name="connsiteX6" fmla="*/ 1875447 w 2384244"/>
              <a:gd name="connsiteY6" fmla="*/ 88231 h 5213948"/>
              <a:gd name="connsiteX7" fmla="*/ 2152157 w 2384244"/>
              <a:gd name="connsiteY7" fmla="*/ 81882 h 5213948"/>
              <a:gd name="connsiteX8" fmla="*/ 2384244 w 2384244"/>
              <a:gd name="connsiteY8" fmla="*/ 334285 h 5213948"/>
              <a:gd name="connsiteX9" fmla="*/ 2379641 w 2384244"/>
              <a:gd name="connsiteY9" fmla="*/ 3424391 h 5213948"/>
              <a:gd name="connsiteX10" fmla="*/ 2384244 w 2384244"/>
              <a:gd name="connsiteY10" fmla="*/ 4969161 h 5213948"/>
              <a:gd name="connsiteX11" fmla="*/ 2139457 w 2384244"/>
              <a:gd name="connsiteY11" fmla="*/ 5213948 h 5213948"/>
              <a:gd name="connsiteX12" fmla="*/ 263021 w 2384244"/>
              <a:gd name="connsiteY12" fmla="*/ 5213948 h 5213948"/>
              <a:gd name="connsiteX13" fmla="*/ 18234 w 2384244"/>
              <a:gd name="connsiteY13" fmla="*/ 4969161 h 5213948"/>
              <a:gd name="connsiteX14" fmla="*/ 0 w 2384244"/>
              <a:gd name="connsiteY14" fmla="*/ 3424391 h 5213948"/>
              <a:gd name="connsiteX15" fmla="*/ 18234 w 2384244"/>
              <a:gd name="connsiteY15" fmla="*/ 334285 h 5213948"/>
              <a:gd name="connsiteX0" fmla="*/ 18234 w 2384244"/>
              <a:gd name="connsiteY0" fmla="*/ 256648 h 5136311"/>
              <a:gd name="connsiteX1" fmla="*/ 255401 w 2384244"/>
              <a:gd name="connsiteY1" fmla="*/ 9321 h 5136311"/>
              <a:gd name="connsiteX2" fmla="*/ 538934 w 2384244"/>
              <a:gd name="connsiteY2" fmla="*/ 8052 h 5136311"/>
              <a:gd name="connsiteX3" fmla="*/ 751024 w 2384244"/>
              <a:gd name="connsiteY3" fmla="*/ 189664 h 5136311"/>
              <a:gd name="connsiteX4" fmla="*/ 1293152 w 2384244"/>
              <a:gd name="connsiteY4" fmla="*/ 194110 h 5136311"/>
              <a:gd name="connsiteX5" fmla="*/ 1777022 w 2384244"/>
              <a:gd name="connsiteY5" fmla="*/ 173797 h 5136311"/>
              <a:gd name="connsiteX6" fmla="*/ 1875447 w 2384244"/>
              <a:gd name="connsiteY6" fmla="*/ 10594 h 5136311"/>
              <a:gd name="connsiteX7" fmla="*/ 2152157 w 2384244"/>
              <a:gd name="connsiteY7" fmla="*/ 4245 h 5136311"/>
              <a:gd name="connsiteX8" fmla="*/ 2384244 w 2384244"/>
              <a:gd name="connsiteY8" fmla="*/ 256648 h 5136311"/>
              <a:gd name="connsiteX9" fmla="*/ 2379641 w 2384244"/>
              <a:gd name="connsiteY9" fmla="*/ 3346754 h 5136311"/>
              <a:gd name="connsiteX10" fmla="*/ 2384244 w 2384244"/>
              <a:gd name="connsiteY10" fmla="*/ 4891524 h 5136311"/>
              <a:gd name="connsiteX11" fmla="*/ 2139457 w 2384244"/>
              <a:gd name="connsiteY11" fmla="*/ 5136311 h 5136311"/>
              <a:gd name="connsiteX12" fmla="*/ 263021 w 2384244"/>
              <a:gd name="connsiteY12" fmla="*/ 5136311 h 5136311"/>
              <a:gd name="connsiteX13" fmla="*/ 18234 w 2384244"/>
              <a:gd name="connsiteY13" fmla="*/ 4891524 h 5136311"/>
              <a:gd name="connsiteX14" fmla="*/ 0 w 2384244"/>
              <a:gd name="connsiteY14" fmla="*/ 3346754 h 5136311"/>
              <a:gd name="connsiteX15" fmla="*/ 18234 w 2384244"/>
              <a:gd name="connsiteY15" fmla="*/ 256648 h 5136311"/>
              <a:gd name="connsiteX0" fmla="*/ 18234 w 2384244"/>
              <a:gd name="connsiteY0" fmla="*/ 256648 h 5136311"/>
              <a:gd name="connsiteX1" fmla="*/ 255401 w 2384244"/>
              <a:gd name="connsiteY1" fmla="*/ 9321 h 5136311"/>
              <a:gd name="connsiteX2" fmla="*/ 538934 w 2384244"/>
              <a:gd name="connsiteY2" fmla="*/ 8052 h 5136311"/>
              <a:gd name="connsiteX3" fmla="*/ 751024 w 2384244"/>
              <a:gd name="connsiteY3" fmla="*/ 189664 h 5136311"/>
              <a:gd name="connsiteX4" fmla="*/ 1293152 w 2384244"/>
              <a:gd name="connsiteY4" fmla="*/ 194110 h 5136311"/>
              <a:gd name="connsiteX5" fmla="*/ 1777022 w 2384244"/>
              <a:gd name="connsiteY5" fmla="*/ 173797 h 5136311"/>
              <a:gd name="connsiteX6" fmla="*/ 1875447 w 2384244"/>
              <a:gd name="connsiteY6" fmla="*/ 10594 h 5136311"/>
              <a:gd name="connsiteX7" fmla="*/ 2152157 w 2384244"/>
              <a:gd name="connsiteY7" fmla="*/ 4245 h 5136311"/>
              <a:gd name="connsiteX8" fmla="*/ 2384244 w 2384244"/>
              <a:gd name="connsiteY8" fmla="*/ 256648 h 5136311"/>
              <a:gd name="connsiteX9" fmla="*/ 2379641 w 2384244"/>
              <a:gd name="connsiteY9" fmla="*/ 3346754 h 5136311"/>
              <a:gd name="connsiteX10" fmla="*/ 2384244 w 2384244"/>
              <a:gd name="connsiteY10" fmla="*/ 4891524 h 5136311"/>
              <a:gd name="connsiteX11" fmla="*/ 2139457 w 2384244"/>
              <a:gd name="connsiteY11" fmla="*/ 5136311 h 5136311"/>
              <a:gd name="connsiteX12" fmla="*/ 263021 w 2384244"/>
              <a:gd name="connsiteY12" fmla="*/ 5136311 h 5136311"/>
              <a:gd name="connsiteX13" fmla="*/ 18234 w 2384244"/>
              <a:gd name="connsiteY13" fmla="*/ 4891524 h 5136311"/>
              <a:gd name="connsiteX14" fmla="*/ 0 w 2384244"/>
              <a:gd name="connsiteY14" fmla="*/ 3346754 h 5136311"/>
              <a:gd name="connsiteX15" fmla="*/ 18234 w 2384244"/>
              <a:gd name="connsiteY15" fmla="*/ 256648 h 5136311"/>
              <a:gd name="connsiteX0" fmla="*/ 18234 w 2384244"/>
              <a:gd name="connsiteY0" fmla="*/ 256648 h 5136311"/>
              <a:gd name="connsiteX1" fmla="*/ 255401 w 2384244"/>
              <a:gd name="connsiteY1" fmla="*/ 9321 h 5136311"/>
              <a:gd name="connsiteX2" fmla="*/ 538934 w 2384244"/>
              <a:gd name="connsiteY2" fmla="*/ 8052 h 5136311"/>
              <a:gd name="connsiteX3" fmla="*/ 751024 w 2384244"/>
              <a:gd name="connsiteY3" fmla="*/ 189664 h 5136311"/>
              <a:gd name="connsiteX4" fmla="*/ 1293152 w 2384244"/>
              <a:gd name="connsiteY4" fmla="*/ 194110 h 5136311"/>
              <a:gd name="connsiteX5" fmla="*/ 1777022 w 2384244"/>
              <a:gd name="connsiteY5" fmla="*/ 173797 h 5136311"/>
              <a:gd name="connsiteX6" fmla="*/ 1875447 w 2384244"/>
              <a:gd name="connsiteY6" fmla="*/ 10594 h 5136311"/>
              <a:gd name="connsiteX7" fmla="*/ 2152157 w 2384244"/>
              <a:gd name="connsiteY7" fmla="*/ 4245 h 5136311"/>
              <a:gd name="connsiteX8" fmla="*/ 2384244 w 2384244"/>
              <a:gd name="connsiteY8" fmla="*/ 256648 h 5136311"/>
              <a:gd name="connsiteX9" fmla="*/ 2379641 w 2384244"/>
              <a:gd name="connsiteY9" fmla="*/ 3346754 h 5136311"/>
              <a:gd name="connsiteX10" fmla="*/ 2384244 w 2384244"/>
              <a:gd name="connsiteY10" fmla="*/ 4891524 h 5136311"/>
              <a:gd name="connsiteX11" fmla="*/ 2139457 w 2384244"/>
              <a:gd name="connsiteY11" fmla="*/ 5136311 h 5136311"/>
              <a:gd name="connsiteX12" fmla="*/ 263021 w 2384244"/>
              <a:gd name="connsiteY12" fmla="*/ 5136311 h 5136311"/>
              <a:gd name="connsiteX13" fmla="*/ 18234 w 2384244"/>
              <a:gd name="connsiteY13" fmla="*/ 4891524 h 5136311"/>
              <a:gd name="connsiteX14" fmla="*/ 0 w 2384244"/>
              <a:gd name="connsiteY14" fmla="*/ 3346754 h 5136311"/>
              <a:gd name="connsiteX15" fmla="*/ 18234 w 2384244"/>
              <a:gd name="connsiteY15" fmla="*/ 256648 h 5136311"/>
              <a:gd name="connsiteX0" fmla="*/ 18234 w 2384244"/>
              <a:gd name="connsiteY0" fmla="*/ 256648 h 5136311"/>
              <a:gd name="connsiteX1" fmla="*/ 255401 w 2384244"/>
              <a:gd name="connsiteY1" fmla="*/ 9321 h 5136311"/>
              <a:gd name="connsiteX2" fmla="*/ 538934 w 2384244"/>
              <a:gd name="connsiteY2" fmla="*/ 8052 h 5136311"/>
              <a:gd name="connsiteX3" fmla="*/ 751024 w 2384244"/>
              <a:gd name="connsiteY3" fmla="*/ 189664 h 5136311"/>
              <a:gd name="connsiteX4" fmla="*/ 1293152 w 2384244"/>
              <a:gd name="connsiteY4" fmla="*/ 194110 h 5136311"/>
              <a:gd name="connsiteX5" fmla="*/ 1777022 w 2384244"/>
              <a:gd name="connsiteY5" fmla="*/ 173797 h 5136311"/>
              <a:gd name="connsiteX6" fmla="*/ 1875447 w 2384244"/>
              <a:gd name="connsiteY6" fmla="*/ 10594 h 5136311"/>
              <a:gd name="connsiteX7" fmla="*/ 2152157 w 2384244"/>
              <a:gd name="connsiteY7" fmla="*/ 4245 h 5136311"/>
              <a:gd name="connsiteX8" fmla="*/ 2384244 w 2384244"/>
              <a:gd name="connsiteY8" fmla="*/ 256648 h 5136311"/>
              <a:gd name="connsiteX9" fmla="*/ 2379641 w 2384244"/>
              <a:gd name="connsiteY9" fmla="*/ 3346754 h 5136311"/>
              <a:gd name="connsiteX10" fmla="*/ 2384244 w 2384244"/>
              <a:gd name="connsiteY10" fmla="*/ 4891524 h 5136311"/>
              <a:gd name="connsiteX11" fmla="*/ 2139457 w 2384244"/>
              <a:gd name="connsiteY11" fmla="*/ 5136311 h 5136311"/>
              <a:gd name="connsiteX12" fmla="*/ 263021 w 2384244"/>
              <a:gd name="connsiteY12" fmla="*/ 5136311 h 5136311"/>
              <a:gd name="connsiteX13" fmla="*/ 0 w 2384244"/>
              <a:gd name="connsiteY13" fmla="*/ 3346754 h 5136311"/>
              <a:gd name="connsiteX14" fmla="*/ 18234 w 2384244"/>
              <a:gd name="connsiteY14" fmla="*/ 256648 h 5136311"/>
              <a:gd name="connsiteX0" fmla="*/ 18234 w 2384244"/>
              <a:gd name="connsiteY0" fmla="*/ 256648 h 5136311"/>
              <a:gd name="connsiteX1" fmla="*/ 255401 w 2384244"/>
              <a:gd name="connsiteY1" fmla="*/ 9321 h 5136311"/>
              <a:gd name="connsiteX2" fmla="*/ 538934 w 2384244"/>
              <a:gd name="connsiteY2" fmla="*/ 8052 h 5136311"/>
              <a:gd name="connsiteX3" fmla="*/ 751024 w 2384244"/>
              <a:gd name="connsiteY3" fmla="*/ 189664 h 5136311"/>
              <a:gd name="connsiteX4" fmla="*/ 1293152 w 2384244"/>
              <a:gd name="connsiteY4" fmla="*/ 194110 h 5136311"/>
              <a:gd name="connsiteX5" fmla="*/ 1777022 w 2384244"/>
              <a:gd name="connsiteY5" fmla="*/ 173797 h 5136311"/>
              <a:gd name="connsiteX6" fmla="*/ 1875447 w 2384244"/>
              <a:gd name="connsiteY6" fmla="*/ 10594 h 5136311"/>
              <a:gd name="connsiteX7" fmla="*/ 2152157 w 2384244"/>
              <a:gd name="connsiteY7" fmla="*/ 4245 h 5136311"/>
              <a:gd name="connsiteX8" fmla="*/ 2384244 w 2384244"/>
              <a:gd name="connsiteY8" fmla="*/ 256648 h 5136311"/>
              <a:gd name="connsiteX9" fmla="*/ 2379641 w 2384244"/>
              <a:gd name="connsiteY9" fmla="*/ 3346754 h 5136311"/>
              <a:gd name="connsiteX10" fmla="*/ 2384244 w 2384244"/>
              <a:gd name="connsiteY10" fmla="*/ 4891524 h 5136311"/>
              <a:gd name="connsiteX11" fmla="*/ 2139457 w 2384244"/>
              <a:gd name="connsiteY11" fmla="*/ 5136311 h 5136311"/>
              <a:gd name="connsiteX12" fmla="*/ 0 w 2384244"/>
              <a:gd name="connsiteY12" fmla="*/ 3346754 h 5136311"/>
              <a:gd name="connsiteX13" fmla="*/ 18234 w 2384244"/>
              <a:gd name="connsiteY13" fmla="*/ 256648 h 5136311"/>
              <a:gd name="connsiteX0" fmla="*/ 18234 w 2384244"/>
              <a:gd name="connsiteY0" fmla="*/ 256648 h 4891524"/>
              <a:gd name="connsiteX1" fmla="*/ 255401 w 2384244"/>
              <a:gd name="connsiteY1" fmla="*/ 9321 h 4891524"/>
              <a:gd name="connsiteX2" fmla="*/ 538934 w 2384244"/>
              <a:gd name="connsiteY2" fmla="*/ 8052 h 4891524"/>
              <a:gd name="connsiteX3" fmla="*/ 751024 w 2384244"/>
              <a:gd name="connsiteY3" fmla="*/ 189664 h 4891524"/>
              <a:gd name="connsiteX4" fmla="*/ 1293152 w 2384244"/>
              <a:gd name="connsiteY4" fmla="*/ 194110 h 4891524"/>
              <a:gd name="connsiteX5" fmla="*/ 1777022 w 2384244"/>
              <a:gd name="connsiteY5" fmla="*/ 173797 h 4891524"/>
              <a:gd name="connsiteX6" fmla="*/ 1875447 w 2384244"/>
              <a:gd name="connsiteY6" fmla="*/ 10594 h 4891524"/>
              <a:gd name="connsiteX7" fmla="*/ 2152157 w 2384244"/>
              <a:gd name="connsiteY7" fmla="*/ 4245 h 4891524"/>
              <a:gd name="connsiteX8" fmla="*/ 2384244 w 2384244"/>
              <a:gd name="connsiteY8" fmla="*/ 256648 h 4891524"/>
              <a:gd name="connsiteX9" fmla="*/ 2379641 w 2384244"/>
              <a:gd name="connsiteY9" fmla="*/ 3346754 h 4891524"/>
              <a:gd name="connsiteX10" fmla="*/ 2384244 w 2384244"/>
              <a:gd name="connsiteY10" fmla="*/ 4891524 h 4891524"/>
              <a:gd name="connsiteX11" fmla="*/ 0 w 2384244"/>
              <a:gd name="connsiteY11" fmla="*/ 3346754 h 4891524"/>
              <a:gd name="connsiteX12" fmla="*/ 18234 w 2384244"/>
              <a:gd name="connsiteY12" fmla="*/ 256648 h 4891524"/>
              <a:gd name="connsiteX0" fmla="*/ 18234 w 2384244"/>
              <a:gd name="connsiteY0" fmla="*/ 256648 h 3733017"/>
              <a:gd name="connsiteX1" fmla="*/ 255401 w 2384244"/>
              <a:gd name="connsiteY1" fmla="*/ 9321 h 3733017"/>
              <a:gd name="connsiteX2" fmla="*/ 538934 w 2384244"/>
              <a:gd name="connsiteY2" fmla="*/ 8052 h 3733017"/>
              <a:gd name="connsiteX3" fmla="*/ 751024 w 2384244"/>
              <a:gd name="connsiteY3" fmla="*/ 189664 h 3733017"/>
              <a:gd name="connsiteX4" fmla="*/ 1293152 w 2384244"/>
              <a:gd name="connsiteY4" fmla="*/ 194110 h 3733017"/>
              <a:gd name="connsiteX5" fmla="*/ 1777022 w 2384244"/>
              <a:gd name="connsiteY5" fmla="*/ 173797 h 3733017"/>
              <a:gd name="connsiteX6" fmla="*/ 1875447 w 2384244"/>
              <a:gd name="connsiteY6" fmla="*/ 10594 h 3733017"/>
              <a:gd name="connsiteX7" fmla="*/ 2152157 w 2384244"/>
              <a:gd name="connsiteY7" fmla="*/ 4245 h 3733017"/>
              <a:gd name="connsiteX8" fmla="*/ 2384244 w 2384244"/>
              <a:gd name="connsiteY8" fmla="*/ 256648 h 3733017"/>
              <a:gd name="connsiteX9" fmla="*/ 2379641 w 2384244"/>
              <a:gd name="connsiteY9" fmla="*/ 3346754 h 3733017"/>
              <a:gd name="connsiteX10" fmla="*/ 0 w 2384244"/>
              <a:gd name="connsiteY10" fmla="*/ 3346754 h 3733017"/>
              <a:gd name="connsiteX11" fmla="*/ 18234 w 2384244"/>
              <a:gd name="connsiteY11" fmla="*/ 256648 h 3733017"/>
              <a:gd name="connsiteX0" fmla="*/ 18234 w 2384244"/>
              <a:gd name="connsiteY0" fmla="*/ 256648 h 3576698"/>
              <a:gd name="connsiteX1" fmla="*/ 255401 w 2384244"/>
              <a:gd name="connsiteY1" fmla="*/ 9321 h 3576698"/>
              <a:gd name="connsiteX2" fmla="*/ 538934 w 2384244"/>
              <a:gd name="connsiteY2" fmla="*/ 8052 h 3576698"/>
              <a:gd name="connsiteX3" fmla="*/ 751024 w 2384244"/>
              <a:gd name="connsiteY3" fmla="*/ 189664 h 3576698"/>
              <a:gd name="connsiteX4" fmla="*/ 1293152 w 2384244"/>
              <a:gd name="connsiteY4" fmla="*/ 194110 h 3576698"/>
              <a:gd name="connsiteX5" fmla="*/ 1777022 w 2384244"/>
              <a:gd name="connsiteY5" fmla="*/ 173797 h 3576698"/>
              <a:gd name="connsiteX6" fmla="*/ 1875447 w 2384244"/>
              <a:gd name="connsiteY6" fmla="*/ 10594 h 3576698"/>
              <a:gd name="connsiteX7" fmla="*/ 2152157 w 2384244"/>
              <a:gd name="connsiteY7" fmla="*/ 4245 h 3576698"/>
              <a:gd name="connsiteX8" fmla="*/ 2384244 w 2384244"/>
              <a:gd name="connsiteY8" fmla="*/ 256648 h 3576698"/>
              <a:gd name="connsiteX9" fmla="*/ 2379641 w 2384244"/>
              <a:gd name="connsiteY9" fmla="*/ 3346754 h 3576698"/>
              <a:gd name="connsiteX10" fmla="*/ 0 w 2384244"/>
              <a:gd name="connsiteY10" fmla="*/ 3346754 h 3576698"/>
              <a:gd name="connsiteX11" fmla="*/ 18234 w 2384244"/>
              <a:gd name="connsiteY11" fmla="*/ 256648 h 3576698"/>
              <a:gd name="connsiteX0" fmla="*/ 18234 w 2384244"/>
              <a:gd name="connsiteY0" fmla="*/ 256648 h 3366131"/>
              <a:gd name="connsiteX1" fmla="*/ 255401 w 2384244"/>
              <a:gd name="connsiteY1" fmla="*/ 9321 h 3366131"/>
              <a:gd name="connsiteX2" fmla="*/ 538934 w 2384244"/>
              <a:gd name="connsiteY2" fmla="*/ 8052 h 3366131"/>
              <a:gd name="connsiteX3" fmla="*/ 751024 w 2384244"/>
              <a:gd name="connsiteY3" fmla="*/ 189664 h 3366131"/>
              <a:gd name="connsiteX4" fmla="*/ 1293152 w 2384244"/>
              <a:gd name="connsiteY4" fmla="*/ 194110 h 3366131"/>
              <a:gd name="connsiteX5" fmla="*/ 1777022 w 2384244"/>
              <a:gd name="connsiteY5" fmla="*/ 173797 h 3366131"/>
              <a:gd name="connsiteX6" fmla="*/ 1875447 w 2384244"/>
              <a:gd name="connsiteY6" fmla="*/ 10594 h 3366131"/>
              <a:gd name="connsiteX7" fmla="*/ 2152157 w 2384244"/>
              <a:gd name="connsiteY7" fmla="*/ 4245 h 3366131"/>
              <a:gd name="connsiteX8" fmla="*/ 2384244 w 2384244"/>
              <a:gd name="connsiteY8" fmla="*/ 256648 h 3366131"/>
              <a:gd name="connsiteX9" fmla="*/ 2379641 w 2384244"/>
              <a:gd name="connsiteY9" fmla="*/ 3346754 h 3366131"/>
              <a:gd name="connsiteX10" fmla="*/ 0 w 2384244"/>
              <a:gd name="connsiteY10" fmla="*/ 3346754 h 3366131"/>
              <a:gd name="connsiteX11" fmla="*/ 18234 w 2384244"/>
              <a:gd name="connsiteY11" fmla="*/ 256648 h 3366131"/>
              <a:gd name="connsiteX0" fmla="*/ 18234 w 2384244"/>
              <a:gd name="connsiteY0" fmla="*/ 256648 h 3366131"/>
              <a:gd name="connsiteX1" fmla="*/ 255401 w 2384244"/>
              <a:gd name="connsiteY1" fmla="*/ 9321 h 3366131"/>
              <a:gd name="connsiteX2" fmla="*/ 538934 w 2384244"/>
              <a:gd name="connsiteY2" fmla="*/ 8052 h 3366131"/>
              <a:gd name="connsiteX3" fmla="*/ 751024 w 2384244"/>
              <a:gd name="connsiteY3" fmla="*/ 189664 h 3366131"/>
              <a:gd name="connsiteX4" fmla="*/ 1293152 w 2384244"/>
              <a:gd name="connsiteY4" fmla="*/ 194110 h 3366131"/>
              <a:gd name="connsiteX5" fmla="*/ 1777022 w 2384244"/>
              <a:gd name="connsiteY5" fmla="*/ 173797 h 3366131"/>
              <a:gd name="connsiteX6" fmla="*/ 1875447 w 2384244"/>
              <a:gd name="connsiteY6" fmla="*/ 10594 h 3366131"/>
              <a:gd name="connsiteX7" fmla="*/ 2152157 w 2384244"/>
              <a:gd name="connsiteY7" fmla="*/ 4245 h 3366131"/>
              <a:gd name="connsiteX8" fmla="*/ 2384244 w 2384244"/>
              <a:gd name="connsiteY8" fmla="*/ 256648 h 3366131"/>
              <a:gd name="connsiteX9" fmla="*/ 2379641 w 2384244"/>
              <a:gd name="connsiteY9" fmla="*/ 3346754 h 3366131"/>
              <a:gd name="connsiteX10" fmla="*/ 0 w 2384244"/>
              <a:gd name="connsiteY10" fmla="*/ 3346754 h 3366131"/>
              <a:gd name="connsiteX11" fmla="*/ 18234 w 2384244"/>
              <a:gd name="connsiteY11" fmla="*/ 256648 h 3366131"/>
              <a:gd name="connsiteX0" fmla="*/ 18234 w 2384244"/>
              <a:gd name="connsiteY0" fmla="*/ 256648 h 3349443"/>
              <a:gd name="connsiteX1" fmla="*/ 255401 w 2384244"/>
              <a:gd name="connsiteY1" fmla="*/ 9321 h 3349443"/>
              <a:gd name="connsiteX2" fmla="*/ 538934 w 2384244"/>
              <a:gd name="connsiteY2" fmla="*/ 8052 h 3349443"/>
              <a:gd name="connsiteX3" fmla="*/ 751024 w 2384244"/>
              <a:gd name="connsiteY3" fmla="*/ 189664 h 3349443"/>
              <a:gd name="connsiteX4" fmla="*/ 1293152 w 2384244"/>
              <a:gd name="connsiteY4" fmla="*/ 194110 h 3349443"/>
              <a:gd name="connsiteX5" fmla="*/ 1777022 w 2384244"/>
              <a:gd name="connsiteY5" fmla="*/ 173797 h 3349443"/>
              <a:gd name="connsiteX6" fmla="*/ 1875447 w 2384244"/>
              <a:gd name="connsiteY6" fmla="*/ 10594 h 3349443"/>
              <a:gd name="connsiteX7" fmla="*/ 2152157 w 2384244"/>
              <a:gd name="connsiteY7" fmla="*/ 4245 h 3349443"/>
              <a:gd name="connsiteX8" fmla="*/ 2384244 w 2384244"/>
              <a:gd name="connsiteY8" fmla="*/ 256648 h 3349443"/>
              <a:gd name="connsiteX9" fmla="*/ 2379641 w 2384244"/>
              <a:gd name="connsiteY9" fmla="*/ 3346754 h 3349443"/>
              <a:gd name="connsiteX10" fmla="*/ 0 w 2384244"/>
              <a:gd name="connsiteY10" fmla="*/ 3346754 h 3349443"/>
              <a:gd name="connsiteX11" fmla="*/ 18234 w 2384244"/>
              <a:gd name="connsiteY11" fmla="*/ 256648 h 3349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84244" h="3349443">
                <a:moveTo>
                  <a:pt x="18234" y="256648"/>
                </a:moveTo>
                <a:cubicBezTo>
                  <a:pt x="18234" y="121456"/>
                  <a:pt x="120209" y="14401"/>
                  <a:pt x="255401" y="9321"/>
                </a:cubicBezTo>
                <a:cubicBezTo>
                  <a:pt x="351286" y="-1632"/>
                  <a:pt x="462257" y="-4013"/>
                  <a:pt x="538934" y="8052"/>
                </a:cubicBezTo>
                <a:cubicBezTo>
                  <a:pt x="588941" y="42977"/>
                  <a:pt x="504802" y="204269"/>
                  <a:pt x="751024" y="189664"/>
                </a:cubicBezTo>
                <a:cubicBezTo>
                  <a:pt x="908159" y="194321"/>
                  <a:pt x="1122152" y="196755"/>
                  <a:pt x="1293152" y="194110"/>
                </a:cubicBezTo>
                <a:cubicBezTo>
                  <a:pt x="1464152" y="191466"/>
                  <a:pt x="1679973" y="204383"/>
                  <a:pt x="1777022" y="173797"/>
                </a:cubicBezTo>
                <a:cubicBezTo>
                  <a:pt x="1874071" y="143211"/>
                  <a:pt x="1815359" y="37475"/>
                  <a:pt x="1875447" y="10594"/>
                </a:cubicBezTo>
                <a:cubicBezTo>
                  <a:pt x="1915215" y="-1049"/>
                  <a:pt x="2027141" y="688"/>
                  <a:pt x="2152157" y="4245"/>
                </a:cubicBezTo>
                <a:cubicBezTo>
                  <a:pt x="2277173" y="7802"/>
                  <a:pt x="2373683" y="57529"/>
                  <a:pt x="2384244" y="256648"/>
                </a:cubicBezTo>
                <a:cubicBezTo>
                  <a:pt x="2382710" y="1286683"/>
                  <a:pt x="2381175" y="2316719"/>
                  <a:pt x="2379641" y="3346754"/>
                </a:cubicBezTo>
                <a:cubicBezTo>
                  <a:pt x="2383433" y="3351451"/>
                  <a:pt x="1520" y="3349029"/>
                  <a:pt x="0" y="3346754"/>
                </a:cubicBezTo>
                <a:lnTo>
                  <a:pt x="18234" y="256648"/>
                </a:lnTo>
                <a:close/>
              </a:path>
            </a:pathLst>
          </a:custGeom>
          <a:solidFill>
            <a:schemeClr val="tx1"/>
          </a:solidFill>
        </p:spPr>
        <p:txBody>
          <a:bodyPr lIns="252000" tIns="612000" bIns="90000" anchor="t">
            <a:normAutofit/>
          </a:bodyPr>
          <a:lstStyle>
            <a:lvl1pPr marL="0" indent="0" algn="l">
              <a:buNone/>
              <a:defRPr lang="fr-FR" sz="2800" kern="1200" dirty="0">
                <a:solidFill>
                  <a:schemeClr val="accent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</a:lstStyle>
          <a:p>
            <a:r>
              <a:rPr lang="fr-FR"/>
              <a:t>Click </a:t>
            </a:r>
            <a:br>
              <a:rPr lang="fr-FR"/>
            </a:br>
            <a:r>
              <a:rPr lang="fr-FR"/>
              <a:t>to </a:t>
            </a:r>
            <a:r>
              <a:rPr lang="fr-FR" err="1"/>
              <a:t>add</a:t>
            </a:r>
            <a:r>
              <a:rPr lang="fr-FR"/>
              <a:t> </a:t>
            </a:r>
            <a:br>
              <a:rPr lang="fr-FR"/>
            </a:br>
            <a:r>
              <a:rPr lang="fr-FR"/>
              <a:t>a </a:t>
            </a:r>
            <a:r>
              <a:rPr lang="fr-FR" err="1"/>
              <a:t>picture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3546055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Phon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1BDEBE99-BA7C-4A77-B9B3-C3E2B94B23B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620962" y="1463041"/>
            <a:ext cx="2220277" cy="3930014"/>
          </a:xfrm>
          <a:prstGeom prst="rect">
            <a:avLst/>
          </a:prstGeom>
          <a:solidFill>
            <a:schemeClr val="tx1"/>
          </a:solidFill>
        </p:spPr>
        <p:txBody>
          <a:bodyPr lIns="216000" tIns="21600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fr-FR" sz="2800" kern="1200" dirty="0">
                <a:solidFill>
                  <a:schemeClr val="accent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Click </a:t>
            </a:r>
            <a:br>
              <a:rPr lang="fr-FR"/>
            </a:br>
            <a:r>
              <a:rPr lang="fr-FR"/>
              <a:t>to </a:t>
            </a:r>
            <a:r>
              <a:rPr lang="fr-FR" err="1"/>
              <a:t>add</a:t>
            </a:r>
            <a:r>
              <a:rPr lang="fr-FR"/>
              <a:t> </a:t>
            </a:r>
            <a:br>
              <a:rPr lang="fr-FR"/>
            </a:br>
            <a:r>
              <a:rPr lang="fr-FR"/>
              <a:t>a </a:t>
            </a:r>
            <a:r>
              <a:rPr lang="fr-FR" err="1"/>
              <a:t>picture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8241835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cboo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5D01FD7D-D544-4772-B580-7DC1E624342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688183" y="2235200"/>
            <a:ext cx="5503817" cy="4622800"/>
          </a:xfrm>
          <a:prstGeom prst="rect">
            <a:avLst/>
          </a:prstGeom>
          <a:solidFill>
            <a:schemeClr val="tx1"/>
          </a:solidFill>
        </p:spPr>
        <p:txBody>
          <a:bodyPr lIns="396000" tIns="1476000" rIns="72000" bIns="7200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fr-FR" sz="3600" kern="1200" dirty="0">
                <a:solidFill>
                  <a:schemeClr val="accent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</a:lstStyle>
          <a:p>
            <a:r>
              <a:rPr lang="fr-FR"/>
              <a:t>Click </a:t>
            </a:r>
            <a:br>
              <a:rPr lang="fr-FR"/>
            </a:br>
            <a:r>
              <a:rPr lang="fr-FR"/>
              <a:t>to </a:t>
            </a:r>
            <a:r>
              <a:rPr lang="fr-FR" err="1"/>
              <a:t>add</a:t>
            </a:r>
            <a:r>
              <a:rPr lang="fr-FR"/>
              <a:t> </a:t>
            </a:r>
            <a:br>
              <a:rPr lang="fr-FR"/>
            </a:br>
            <a:r>
              <a:rPr lang="fr-FR"/>
              <a:t>a </a:t>
            </a:r>
            <a:r>
              <a:rPr lang="fr-FR" err="1"/>
              <a:t>picture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5000423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cbook Zo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5D01FD7D-D544-4772-B580-7DC1E624342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543040" y="1745672"/>
            <a:ext cx="5661660" cy="3567545"/>
          </a:xfrm>
          <a:prstGeom prst="rect">
            <a:avLst/>
          </a:prstGeom>
          <a:solidFill>
            <a:schemeClr val="tx1"/>
          </a:solidFill>
        </p:spPr>
        <p:txBody>
          <a:bodyPr lIns="396000" tIns="1476000" rIns="72000" bIns="7200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fr-FR" sz="3600" kern="1200" dirty="0">
                <a:solidFill>
                  <a:schemeClr val="accent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</a:lstStyle>
          <a:p>
            <a:r>
              <a:rPr lang="fr-FR"/>
              <a:t>Click </a:t>
            </a:r>
            <a:br>
              <a:rPr lang="fr-FR"/>
            </a:br>
            <a:r>
              <a:rPr lang="fr-FR"/>
              <a:t>to </a:t>
            </a:r>
            <a:r>
              <a:rPr lang="fr-FR" err="1"/>
              <a:t>add</a:t>
            </a:r>
            <a:r>
              <a:rPr lang="fr-FR"/>
              <a:t> </a:t>
            </a:r>
            <a:br>
              <a:rPr lang="fr-FR"/>
            </a:br>
            <a:r>
              <a:rPr lang="fr-FR"/>
              <a:t>a </a:t>
            </a:r>
            <a:r>
              <a:rPr lang="fr-FR" err="1"/>
              <a:t>picture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0703225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ll XPS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5D01FD7D-D544-4772-B580-7DC1E624342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651501" y="1380445"/>
            <a:ext cx="6540499" cy="3681412"/>
          </a:xfrm>
          <a:prstGeom prst="rect">
            <a:avLst/>
          </a:prstGeom>
          <a:solidFill>
            <a:schemeClr val="tx1"/>
          </a:solidFill>
        </p:spPr>
        <p:txBody>
          <a:bodyPr lIns="396000" tIns="1476000" rIns="72000" bIns="7200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fr-FR" sz="3600" kern="1200" dirty="0">
                <a:solidFill>
                  <a:schemeClr val="accent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</a:lstStyle>
          <a:p>
            <a:r>
              <a:rPr lang="fr-FR"/>
              <a:t>Click </a:t>
            </a:r>
            <a:br>
              <a:rPr lang="fr-FR"/>
            </a:br>
            <a:r>
              <a:rPr lang="fr-FR"/>
              <a:t>to </a:t>
            </a:r>
            <a:r>
              <a:rPr lang="fr-FR" err="1"/>
              <a:t>add</a:t>
            </a:r>
            <a:r>
              <a:rPr lang="fr-FR"/>
              <a:t> </a:t>
            </a:r>
            <a:br>
              <a:rPr lang="fr-FR"/>
            </a:br>
            <a:r>
              <a:rPr lang="fr-FR"/>
              <a:t>a </a:t>
            </a:r>
            <a:r>
              <a:rPr lang="fr-FR" err="1"/>
              <a:t>picture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5411231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Wat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="" xmlns:a16="http://schemas.microsoft.com/office/drawing/2014/main" id="{B6F9079A-40FC-45CA-B075-1C157417CDD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657987" y="2600960"/>
            <a:ext cx="1327149" cy="1651804"/>
          </a:xfrm>
          <a:prstGeom prst="rect">
            <a:avLst/>
          </a:prstGeom>
          <a:solidFill>
            <a:schemeClr val="tx1"/>
          </a:solidFill>
        </p:spPr>
        <p:txBody>
          <a:bodyPr lIns="108000" tIns="108000" rIns="10800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fr-FR" sz="1200" kern="1200" dirty="0">
                <a:solidFill>
                  <a:schemeClr val="accent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Click </a:t>
            </a:r>
            <a:br>
              <a:rPr lang="fr-FR"/>
            </a:br>
            <a:r>
              <a:rPr lang="fr-FR"/>
              <a:t>to </a:t>
            </a:r>
            <a:r>
              <a:rPr lang="fr-FR" err="1"/>
              <a:t>add</a:t>
            </a:r>
            <a:r>
              <a:rPr lang="fr-FR"/>
              <a:t> </a:t>
            </a:r>
            <a:br>
              <a:rPr lang="fr-FR"/>
            </a:br>
            <a:r>
              <a:rPr lang="fr-FR"/>
              <a:t>a </a:t>
            </a:r>
            <a:r>
              <a:rPr lang="fr-FR" err="1"/>
              <a:t>picture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6229766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Watch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2">
            <a:extLst>
              <a:ext uri="{FF2B5EF4-FFF2-40B4-BE49-F238E27FC236}">
                <a16:creationId xmlns="" xmlns:a16="http://schemas.microsoft.com/office/drawing/2014/main" id="{A3C18045-4E97-4F51-A09F-D85E0CDDEC5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506874" y="2217581"/>
            <a:ext cx="1938270" cy="2422838"/>
          </a:xfrm>
          <a:prstGeom prst="rect">
            <a:avLst/>
          </a:prstGeom>
          <a:solidFill>
            <a:schemeClr val="tx1"/>
          </a:solidFill>
        </p:spPr>
        <p:txBody>
          <a:bodyPr lIns="180000" tIns="1044000" rIns="72000" bIns="7200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fr-FR" sz="2400" kern="1200" dirty="0">
                <a:solidFill>
                  <a:schemeClr val="accent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Click </a:t>
            </a:r>
            <a:br>
              <a:rPr lang="fr-FR"/>
            </a:br>
            <a:r>
              <a:rPr lang="fr-FR"/>
              <a:t>to </a:t>
            </a:r>
            <a:r>
              <a:rPr lang="fr-FR" err="1"/>
              <a:t>add</a:t>
            </a:r>
            <a:r>
              <a:rPr lang="fr-FR"/>
              <a:t> </a:t>
            </a:r>
            <a:br>
              <a:rPr lang="fr-FR"/>
            </a:br>
            <a:r>
              <a:rPr lang="fr-FR"/>
              <a:t>a </a:t>
            </a:r>
            <a:r>
              <a:rPr lang="fr-FR" err="1"/>
              <a:t>picture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8683380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torola Moto 36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7060C29C-669A-4435-98F7-08E7CA3CB23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097712" y="2143919"/>
            <a:ext cx="2568575" cy="2568575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lang="fr-FR" sz="2000" kern="1200" dirty="0">
                <a:solidFill>
                  <a:schemeClr val="accent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</a:lstStyle>
          <a:p>
            <a:r>
              <a:rPr lang="fr-FR"/>
              <a:t>Click to add a </a:t>
            </a:r>
            <a:r>
              <a:rPr lang="fr-FR" err="1"/>
              <a:t>picture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312166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0">
            <a:extLst>
              <a:ext uri="{FF2B5EF4-FFF2-40B4-BE49-F238E27FC236}">
                <a16:creationId xmlns="" xmlns:a16="http://schemas.microsoft.com/office/drawing/2014/main" id="{BA04EA87-5121-4DFC-BCCF-E229FBB4618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535119" y="1105236"/>
            <a:ext cx="3903672" cy="4647530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>
              <a:buNone/>
              <a:defRPr sz="2400"/>
            </a:lvl1pPr>
          </a:lstStyle>
          <a:p>
            <a:r>
              <a:rPr lang="fr-FR"/>
              <a:t>	</a:t>
            </a:r>
          </a:p>
          <a:p>
            <a:endParaRPr lang="fr-FR"/>
          </a:p>
          <a:p>
            <a:endParaRPr lang="fr-FR"/>
          </a:p>
          <a:p>
            <a:endParaRPr lang="fr-FR"/>
          </a:p>
          <a:p>
            <a:r>
              <a:rPr lang="fr-FR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66857377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msung Galaxy S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4">
            <a:extLst>
              <a:ext uri="{FF2B5EF4-FFF2-40B4-BE49-F238E27FC236}">
                <a16:creationId xmlns="" xmlns:a16="http://schemas.microsoft.com/office/drawing/2014/main" id="{11B93FC0-473A-4AAF-9633-2ACB63BDC73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560320" y="1024891"/>
            <a:ext cx="2335530" cy="4802886"/>
          </a:xfrm>
          <a:prstGeom prst="roundRect">
            <a:avLst>
              <a:gd name="adj" fmla="val 9054"/>
            </a:avLst>
          </a:prstGeom>
          <a:solidFill>
            <a:schemeClr val="tx1"/>
          </a:solidFill>
        </p:spPr>
        <p:txBody>
          <a:bodyPr lIns="216000" tIns="21600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fr-FR" sz="2800" kern="1200" dirty="0">
                <a:solidFill>
                  <a:schemeClr val="accent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Click </a:t>
            </a:r>
            <a:br>
              <a:rPr lang="fr-FR"/>
            </a:br>
            <a:r>
              <a:rPr lang="fr-FR"/>
              <a:t>to </a:t>
            </a:r>
            <a:r>
              <a:rPr lang="fr-FR" err="1"/>
              <a:t>add</a:t>
            </a:r>
            <a:r>
              <a:rPr lang="fr-FR"/>
              <a:t> </a:t>
            </a:r>
            <a:br>
              <a:rPr lang="fr-FR"/>
            </a:br>
            <a:r>
              <a:rPr lang="fr-FR"/>
              <a:t>a </a:t>
            </a:r>
            <a:r>
              <a:rPr lang="fr-FR" err="1"/>
              <a:t>picture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1764499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msung Galaxy S8 Zo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4">
            <a:extLst>
              <a:ext uri="{FF2B5EF4-FFF2-40B4-BE49-F238E27FC236}">
                <a16:creationId xmlns="" xmlns:a16="http://schemas.microsoft.com/office/drawing/2014/main" id="{11B93FC0-473A-4AAF-9633-2ACB63BDC73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168400" y="1558290"/>
            <a:ext cx="3867150" cy="5325110"/>
          </a:xfrm>
          <a:custGeom>
            <a:avLst/>
            <a:gdLst>
              <a:gd name="connsiteX0" fmla="*/ 0 w 3854450"/>
              <a:gd name="connsiteY0" fmla="*/ 348982 h 7926459"/>
              <a:gd name="connsiteX1" fmla="*/ 348982 w 3854450"/>
              <a:gd name="connsiteY1" fmla="*/ 0 h 7926459"/>
              <a:gd name="connsiteX2" fmla="*/ 3505468 w 3854450"/>
              <a:gd name="connsiteY2" fmla="*/ 0 h 7926459"/>
              <a:gd name="connsiteX3" fmla="*/ 3854450 w 3854450"/>
              <a:gd name="connsiteY3" fmla="*/ 348982 h 7926459"/>
              <a:gd name="connsiteX4" fmla="*/ 3854450 w 3854450"/>
              <a:gd name="connsiteY4" fmla="*/ 7577477 h 7926459"/>
              <a:gd name="connsiteX5" fmla="*/ 3505468 w 3854450"/>
              <a:gd name="connsiteY5" fmla="*/ 7926459 h 7926459"/>
              <a:gd name="connsiteX6" fmla="*/ 348982 w 3854450"/>
              <a:gd name="connsiteY6" fmla="*/ 7926459 h 7926459"/>
              <a:gd name="connsiteX7" fmla="*/ 0 w 3854450"/>
              <a:gd name="connsiteY7" fmla="*/ 7577477 h 7926459"/>
              <a:gd name="connsiteX8" fmla="*/ 0 w 3854450"/>
              <a:gd name="connsiteY8" fmla="*/ 348982 h 7926459"/>
              <a:gd name="connsiteX0" fmla="*/ 12700 w 3867150"/>
              <a:gd name="connsiteY0" fmla="*/ 348982 h 7926459"/>
              <a:gd name="connsiteX1" fmla="*/ 361682 w 3867150"/>
              <a:gd name="connsiteY1" fmla="*/ 0 h 7926459"/>
              <a:gd name="connsiteX2" fmla="*/ 3518168 w 3867150"/>
              <a:gd name="connsiteY2" fmla="*/ 0 h 7926459"/>
              <a:gd name="connsiteX3" fmla="*/ 3867150 w 3867150"/>
              <a:gd name="connsiteY3" fmla="*/ 348982 h 7926459"/>
              <a:gd name="connsiteX4" fmla="*/ 3867150 w 3867150"/>
              <a:gd name="connsiteY4" fmla="*/ 7577477 h 7926459"/>
              <a:gd name="connsiteX5" fmla="*/ 3518168 w 3867150"/>
              <a:gd name="connsiteY5" fmla="*/ 7926459 h 7926459"/>
              <a:gd name="connsiteX6" fmla="*/ 361682 w 3867150"/>
              <a:gd name="connsiteY6" fmla="*/ 7926459 h 7926459"/>
              <a:gd name="connsiteX7" fmla="*/ 12700 w 3867150"/>
              <a:gd name="connsiteY7" fmla="*/ 7577477 h 7926459"/>
              <a:gd name="connsiteX8" fmla="*/ 0 w 3867150"/>
              <a:gd name="connsiteY8" fmla="*/ 5299710 h 7926459"/>
              <a:gd name="connsiteX9" fmla="*/ 12700 w 3867150"/>
              <a:gd name="connsiteY9" fmla="*/ 348982 h 7926459"/>
              <a:gd name="connsiteX0" fmla="*/ 12700 w 3867150"/>
              <a:gd name="connsiteY0" fmla="*/ 348982 h 7926459"/>
              <a:gd name="connsiteX1" fmla="*/ 361682 w 3867150"/>
              <a:gd name="connsiteY1" fmla="*/ 0 h 7926459"/>
              <a:gd name="connsiteX2" fmla="*/ 3518168 w 3867150"/>
              <a:gd name="connsiteY2" fmla="*/ 0 h 7926459"/>
              <a:gd name="connsiteX3" fmla="*/ 3867150 w 3867150"/>
              <a:gd name="connsiteY3" fmla="*/ 348982 h 7926459"/>
              <a:gd name="connsiteX4" fmla="*/ 3860800 w 3867150"/>
              <a:gd name="connsiteY4" fmla="*/ 5325110 h 7926459"/>
              <a:gd name="connsiteX5" fmla="*/ 3867150 w 3867150"/>
              <a:gd name="connsiteY5" fmla="*/ 7577477 h 7926459"/>
              <a:gd name="connsiteX6" fmla="*/ 3518168 w 3867150"/>
              <a:gd name="connsiteY6" fmla="*/ 7926459 h 7926459"/>
              <a:gd name="connsiteX7" fmla="*/ 361682 w 3867150"/>
              <a:gd name="connsiteY7" fmla="*/ 7926459 h 7926459"/>
              <a:gd name="connsiteX8" fmla="*/ 12700 w 3867150"/>
              <a:gd name="connsiteY8" fmla="*/ 7577477 h 7926459"/>
              <a:gd name="connsiteX9" fmla="*/ 0 w 3867150"/>
              <a:gd name="connsiteY9" fmla="*/ 5299710 h 7926459"/>
              <a:gd name="connsiteX10" fmla="*/ 12700 w 3867150"/>
              <a:gd name="connsiteY10" fmla="*/ 348982 h 7926459"/>
              <a:gd name="connsiteX0" fmla="*/ 12700 w 3886723"/>
              <a:gd name="connsiteY0" fmla="*/ 348982 h 7926459"/>
              <a:gd name="connsiteX1" fmla="*/ 361682 w 3886723"/>
              <a:gd name="connsiteY1" fmla="*/ 0 h 7926459"/>
              <a:gd name="connsiteX2" fmla="*/ 3518168 w 3886723"/>
              <a:gd name="connsiteY2" fmla="*/ 0 h 7926459"/>
              <a:gd name="connsiteX3" fmla="*/ 3867150 w 3886723"/>
              <a:gd name="connsiteY3" fmla="*/ 348982 h 7926459"/>
              <a:gd name="connsiteX4" fmla="*/ 3860800 w 3886723"/>
              <a:gd name="connsiteY4" fmla="*/ 5325110 h 7926459"/>
              <a:gd name="connsiteX5" fmla="*/ 3518168 w 3886723"/>
              <a:gd name="connsiteY5" fmla="*/ 7926459 h 7926459"/>
              <a:gd name="connsiteX6" fmla="*/ 361682 w 3886723"/>
              <a:gd name="connsiteY6" fmla="*/ 7926459 h 7926459"/>
              <a:gd name="connsiteX7" fmla="*/ 12700 w 3886723"/>
              <a:gd name="connsiteY7" fmla="*/ 7577477 h 7926459"/>
              <a:gd name="connsiteX8" fmla="*/ 0 w 3886723"/>
              <a:gd name="connsiteY8" fmla="*/ 5299710 h 7926459"/>
              <a:gd name="connsiteX9" fmla="*/ 12700 w 3886723"/>
              <a:gd name="connsiteY9" fmla="*/ 348982 h 7926459"/>
              <a:gd name="connsiteX0" fmla="*/ 12700 w 3867150"/>
              <a:gd name="connsiteY0" fmla="*/ 348982 h 7926459"/>
              <a:gd name="connsiteX1" fmla="*/ 361682 w 3867150"/>
              <a:gd name="connsiteY1" fmla="*/ 0 h 7926459"/>
              <a:gd name="connsiteX2" fmla="*/ 3518168 w 3867150"/>
              <a:gd name="connsiteY2" fmla="*/ 0 h 7926459"/>
              <a:gd name="connsiteX3" fmla="*/ 3867150 w 3867150"/>
              <a:gd name="connsiteY3" fmla="*/ 348982 h 7926459"/>
              <a:gd name="connsiteX4" fmla="*/ 3860800 w 3867150"/>
              <a:gd name="connsiteY4" fmla="*/ 5325110 h 7926459"/>
              <a:gd name="connsiteX5" fmla="*/ 361682 w 3867150"/>
              <a:gd name="connsiteY5" fmla="*/ 7926459 h 7926459"/>
              <a:gd name="connsiteX6" fmla="*/ 12700 w 3867150"/>
              <a:gd name="connsiteY6" fmla="*/ 7577477 h 7926459"/>
              <a:gd name="connsiteX7" fmla="*/ 0 w 3867150"/>
              <a:gd name="connsiteY7" fmla="*/ 5299710 h 7926459"/>
              <a:gd name="connsiteX8" fmla="*/ 12700 w 3867150"/>
              <a:gd name="connsiteY8" fmla="*/ 348982 h 7926459"/>
              <a:gd name="connsiteX0" fmla="*/ 12700 w 3867150"/>
              <a:gd name="connsiteY0" fmla="*/ 348982 h 7577489"/>
              <a:gd name="connsiteX1" fmla="*/ 361682 w 3867150"/>
              <a:gd name="connsiteY1" fmla="*/ 0 h 7577489"/>
              <a:gd name="connsiteX2" fmla="*/ 3518168 w 3867150"/>
              <a:gd name="connsiteY2" fmla="*/ 0 h 7577489"/>
              <a:gd name="connsiteX3" fmla="*/ 3867150 w 3867150"/>
              <a:gd name="connsiteY3" fmla="*/ 348982 h 7577489"/>
              <a:gd name="connsiteX4" fmla="*/ 3860800 w 3867150"/>
              <a:gd name="connsiteY4" fmla="*/ 5325110 h 7577489"/>
              <a:gd name="connsiteX5" fmla="*/ 12700 w 3867150"/>
              <a:gd name="connsiteY5" fmla="*/ 7577477 h 7577489"/>
              <a:gd name="connsiteX6" fmla="*/ 0 w 3867150"/>
              <a:gd name="connsiteY6" fmla="*/ 5299710 h 7577489"/>
              <a:gd name="connsiteX7" fmla="*/ 12700 w 3867150"/>
              <a:gd name="connsiteY7" fmla="*/ 348982 h 7577489"/>
              <a:gd name="connsiteX0" fmla="*/ 12700 w 3867150"/>
              <a:gd name="connsiteY0" fmla="*/ 348982 h 5932961"/>
              <a:gd name="connsiteX1" fmla="*/ 361682 w 3867150"/>
              <a:gd name="connsiteY1" fmla="*/ 0 h 5932961"/>
              <a:gd name="connsiteX2" fmla="*/ 3518168 w 3867150"/>
              <a:gd name="connsiteY2" fmla="*/ 0 h 5932961"/>
              <a:gd name="connsiteX3" fmla="*/ 3867150 w 3867150"/>
              <a:gd name="connsiteY3" fmla="*/ 348982 h 5932961"/>
              <a:gd name="connsiteX4" fmla="*/ 3860800 w 3867150"/>
              <a:gd name="connsiteY4" fmla="*/ 5325110 h 5932961"/>
              <a:gd name="connsiteX5" fmla="*/ 0 w 3867150"/>
              <a:gd name="connsiteY5" fmla="*/ 5299710 h 5932961"/>
              <a:gd name="connsiteX6" fmla="*/ 12700 w 3867150"/>
              <a:gd name="connsiteY6" fmla="*/ 348982 h 5932961"/>
              <a:gd name="connsiteX0" fmla="*/ 12700 w 3867150"/>
              <a:gd name="connsiteY0" fmla="*/ 348982 h 5697434"/>
              <a:gd name="connsiteX1" fmla="*/ 361682 w 3867150"/>
              <a:gd name="connsiteY1" fmla="*/ 0 h 5697434"/>
              <a:gd name="connsiteX2" fmla="*/ 3518168 w 3867150"/>
              <a:gd name="connsiteY2" fmla="*/ 0 h 5697434"/>
              <a:gd name="connsiteX3" fmla="*/ 3867150 w 3867150"/>
              <a:gd name="connsiteY3" fmla="*/ 348982 h 5697434"/>
              <a:gd name="connsiteX4" fmla="*/ 3860800 w 3867150"/>
              <a:gd name="connsiteY4" fmla="*/ 5325110 h 5697434"/>
              <a:gd name="connsiteX5" fmla="*/ 0 w 3867150"/>
              <a:gd name="connsiteY5" fmla="*/ 5299710 h 5697434"/>
              <a:gd name="connsiteX6" fmla="*/ 12700 w 3867150"/>
              <a:gd name="connsiteY6" fmla="*/ 348982 h 5697434"/>
              <a:gd name="connsiteX0" fmla="*/ 12700 w 3867150"/>
              <a:gd name="connsiteY0" fmla="*/ 348982 h 5348214"/>
              <a:gd name="connsiteX1" fmla="*/ 361682 w 3867150"/>
              <a:gd name="connsiteY1" fmla="*/ 0 h 5348214"/>
              <a:gd name="connsiteX2" fmla="*/ 3518168 w 3867150"/>
              <a:gd name="connsiteY2" fmla="*/ 0 h 5348214"/>
              <a:gd name="connsiteX3" fmla="*/ 3867150 w 3867150"/>
              <a:gd name="connsiteY3" fmla="*/ 348982 h 5348214"/>
              <a:gd name="connsiteX4" fmla="*/ 3860800 w 3867150"/>
              <a:gd name="connsiteY4" fmla="*/ 5325110 h 5348214"/>
              <a:gd name="connsiteX5" fmla="*/ 0 w 3867150"/>
              <a:gd name="connsiteY5" fmla="*/ 5299710 h 5348214"/>
              <a:gd name="connsiteX6" fmla="*/ 12700 w 3867150"/>
              <a:gd name="connsiteY6" fmla="*/ 348982 h 5348214"/>
              <a:gd name="connsiteX0" fmla="*/ 12700 w 3867150"/>
              <a:gd name="connsiteY0" fmla="*/ 348982 h 5353474"/>
              <a:gd name="connsiteX1" fmla="*/ 361682 w 3867150"/>
              <a:gd name="connsiteY1" fmla="*/ 0 h 5353474"/>
              <a:gd name="connsiteX2" fmla="*/ 3518168 w 3867150"/>
              <a:gd name="connsiteY2" fmla="*/ 0 h 5353474"/>
              <a:gd name="connsiteX3" fmla="*/ 3867150 w 3867150"/>
              <a:gd name="connsiteY3" fmla="*/ 348982 h 5353474"/>
              <a:gd name="connsiteX4" fmla="*/ 3860800 w 3867150"/>
              <a:gd name="connsiteY4" fmla="*/ 5325110 h 5353474"/>
              <a:gd name="connsiteX5" fmla="*/ 0 w 3867150"/>
              <a:gd name="connsiteY5" fmla="*/ 5312410 h 5353474"/>
              <a:gd name="connsiteX6" fmla="*/ 12700 w 3867150"/>
              <a:gd name="connsiteY6" fmla="*/ 348982 h 5353474"/>
              <a:gd name="connsiteX0" fmla="*/ 12700 w 3867150"/>
              <a:gd name="connsiteY0" fmla="*/ 348982 h 5340388"/>
              <a:gd name="connsiteX1" fmla="*/ 361682 w 3867150"/>
              <a:gd name="connsiteY1" fmla="*/ 0 h 5340388"/>
              <a:gd name="connsiteX2" fmla="*/ 3518168 w 3867150"/>
              <a:gd name="connsiteY2" fmla="*/ 0 h 5340388"/>
              <a:gd name="connsiteX3" fmla="*/ 3867150 w 3867150"/>
              <a:gd name="connsiteY3" fmla="*/ 348982 h 5340388"/>
              <a:gd name="connsiteX4" fmla="*/ 3860800 w 3867150"/>
              <a:gd name="connsiteY4" fmla="*/ 5325110 h 5340388"/>
              <a:gd name="connsiteX5" fmla="*/ 0 w 3867150"/>
              <a:gd name="connsiteY5" fmla="*/ 5312410 h 5340388"/>
              <a:gd name="connsiteX6" fmla="*/ 12700 w 3867150"/>
              <a:gd name="connsiteY6" fmla="*/ 348982 h 5340388"/>
              <a:gd name="connsiteX0" fmla="*/ 12700 w 3867150"/>
              <a:gd name="connsiteY0" fmla="*/ 348982 h 5325110"/>
              <a:gd name="connsiteX1" fmla="*/ 361682 w 3867150"/>
              <a:gd name="connsiteY1" fmla="*/ 0 h 5325110"/>
              <a:gd name="connsiteX2" fmla="*/ 3518168 w 3867150"/>
              <a:gd name="connsiteY2" fmla="*/ 0 h 5325110"/>
              <a:gd name="connsiteX3" fmla="*/ 3867150 w 3867150"/>
              <a:gd name="connsiteY3" fmla="*/ 348982 h 5325110"/>
              <a:gd name="connsiteX4" fmla="*/ 3860800 w 3867150"/>
              <a:gd name="connsiteY4" fmla="*/ 5325110 h 5325110"/>
              <a:gd name="connsiteX5" fmla="*/ 0 w 3867150"/>
              <a:gd name="connsiteY5" fmla="*/ 5312410 h 5325110"/>
              <a:gd name="connsiteX6" fmla="*/ 12700 w 3867150"/>
              <a:gd name="connsiteY6" fmla="*/ 348982 h 5325110"/>
              <a:gd name="connsiteX0" fmla="*/ 12700 w 3867150"/>
              <a:gd name="connsiteY0" fmla="*/ 348982 h 5325110"/>
              <a:gd name="connsiteX1" fmla="*/ 361682 w 3867150"/>
              <a:gd name="connsiteY1" fmla="*/ 0 h 5325110"/>
              <a:gd name="connsiteX2" fmla="*/ 3518168 w 3867150"/>
              <a:gd name="connsiteY2" fmla="*/ 0 h 5325110"/>
              <a:gd name="connsiteX3" fmla="*/ 3867150 w 3867150"/>
              <a:gd name="connsiteY3" fmla="*/ 348982 h 5325110"/>
              <a:gd name="connsiteX4" fmla="*/ 3860800 w 3867150"/>
              <a:gd name="connsiteY4" fmla="*/ 5325110 h 5325110"/>
              <a:gd name="connsiteX5" fmla="*/ 0 w 3867150"/>
              <a:gd name="connsiteY5" fmla="*/ 5325110 h 5325110"/>
              <a:gd name="connsiteX6" fmla="*/ 12700 w 3867150"/>
              <a:gd name="connsiteY6" fmla="*/ 348982 h 5325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867150" h="5325110">
                <a:moveTo>
                  <a:pt x="12700" y="348982"/>
                </a:moveTo>
                <a:cubicBezTo>
                  <a:pt x="12700" y="156245"/>
                  <a:pt x="168945" y="0"/>
                  <a:pt x="361682" y="0"/>
                </a:cubicBezTo>
                <a:lnTo>
                  <a:pt x="3518168" y="0"/>
                </a:lnTo>
                <a:cubicBezTo>
                  <a:pt x="3710905" y="0"/>
                  <a:pt x="3867150" y="156245"/>
                  <a:pt x="3867150" y="348982"/>
                </a:cubicBezTo>
                <a:cubicBezTo>
                  <a:pt x="3865033" y="2007691"/>
                  <a:pt x="3862917" y="3666401"/>
                  <a:pt x="3860800" y="5325110"/>
                </a:cubicBezTo>
                <a:cubicBezTo>
                  <a:pt x="3851275" y="5324731"/>
                  <a:pt x="6350" y="5303565"/>
                  <a:pt x="0" y="5325110"/>
                </a:cubicBezTo>
                <a:cubicBezTo>
                  <a:pt x="4233" y="3674867"/>
                  <a:pt x="8467" y="1999225"/>
                  <a:pt x="12700" y="348982"/>
                </a:cubicBezTo>
                <a:close/>
              </a:path>
            </a:pathLst>
          </a:custGeom>
          <a:solidFill>
            <a:schemeClr val="tx1"/>
          </a:solidFill>
        </p:spPr>
        <p:txBody>
          <a:bodyPr lIns="216000" tIns="21600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fr-FR" sz="2800" kern="1200" dirty="0">
                <a:solidFill>
                  <a:schemeClr val="accent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Click </a:t>
            </a:r>
            <a:br>
              <a:rPr lang="fr-FR"/>
            </a:br>
            <a:r>
              <a:rPr lang="fr-FR"/>
              <a:t>to </a:t>
            </a:r>
            <a:r>
              <a:rPr lang="fr-FR" err="1"/>
              <a:t>add</a:t>
            </a:r>
            <a:r>
              <a:rPr lang="fr-FR"/>
              <a:t> </a:t>
            </a:r>
            <a:br>
              <a:rPr lang="fr-FR"/>
            </a:br>
            <a:r>
              <a:rPr lang="fr-FR"/>
              <a:t>a </a:t>
            </a:r>
            <a:r>
              <a:rPr lang="fr-FR" err="1"/>
              <a:t>picture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6590021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Pad P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="" xmlns:a16="http://schemas.microsoft.com/office/drawing/2014/main" id="{CA23F7C5-F348-47D4-9C59-49AD0BB7181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090681" y="1257485"/>
            <a:ext cx="3270364" cy="4346840"/>
          </a:xfrm>
          <a:prstGeom prst="rect">
            <a:avLst/>
          </a:prstGeom>
          <a:solidFill>
            <a:schemeClr val="tx1"/>
          </a:solidFill>
        </p:spPr>
        <p:txBody>
          <a:bodyPr lIns="216000" tIns="21600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fr-FR" sz="2800" kern="1200" dirty="0">
                <a:solidFill>
                  <a:schemeClr val="accent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Click </a:t>
            </a:r>
            <a:br>
              <a:rPr lang="fr-FR"/>
            </a:br>
            <a:r>
              <a:rPr lang="fr-FR"/>
              <a:t>to </a:t>
            </a:r>
            <a:r>
              <a:rPr lang="fr-FR" err="1"/>
              <a:t>add</a:t>
            </a:r>
            <a:r>
              <a:rPr lang="fr-FR"/>
              <a:t> </a:t>
            </a:r>
            <a:br>
              <a:rPr lang="fr-FR"/>
            </a:br>
            <a:r>
              <a:rPr lang="fr-FR"/>
              <a:t>a </a:t>
            </a:r>
            <a:r>
              <a:rPr lang="fr-FR" err="1"/>
              <a:t>picture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5368313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4">
            <a:extLst>
              <a:ext uri="{FF2B5EF4-FFF2-40B4-BE49-F238E27FC236}">
                <a16:creationId xmlns="" xmlns:a16="http://schemas.microsoft.com/office/drawing/2014/main" id="{FD0C9DF6-807F-40E6-84C6-BA52193E138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205230" y="1558545"/>
            <a:ext cx="4685030" cy="2633471"/>
          </a:xfrm>
          <a:prstGeom prst="rect">
            <a:avLst/>
          </a:prstGeom>
          <a:solidFill>
            <a:schemeClr val="tx1"/>
          </a:solidFill>
        </p:spPr>
        <p:txBody>
          <a:bodyPr lIns="216000" tIns="21600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fr-FR" sz="2800" kern="1200" dirty="0">
                <a:solidFill>
                  <a:schemeClr val="accent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Click </a:t>
            </a:r>
            <a:br>
              <a:rPr lang="fr-FR"/>
            </a:br>
            <a:r>
              <a:rPr lang="fr-FR"/>
              <a:t>to </a:t>
            </a:r>
            <a:r>
              <a:rPr lang="fr-FR" err="1"/>
              <a:t>add</a:t>
            </a:r>
            <a:r>
              <a:rPr lang="fr-FR"/>
              <a:t> </a:t>
            </a:r>
            <a:br>
              <a:rPr lang="fr-FR"/>
            </a:br>
            <a:r>
              <a:rPr lang="fr-FR"/>
              <a:t>a </a:t>
            </a:r>
            <a:r>
              <a:rPr lang="fr-FR" err="1"/>
              <a:t>picture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8914031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V Son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4">
            <a:extLst>
              <a:ext uri="{FF2B5EF4-FFF2-40B4-BE49-F238E27FC236}">
                <a16:creationId xmlns="" xmlns:a16="http://schemas.microsoft.com/office/drawing/2014/main" id="{FD0C9DF6-807F-40E6-84C6-BA52193E138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352425" y="1114424"/>
            <a:ext cx="7591425" cy="4279107"/>
          </a:xfrm>
          <a:prstGeom prst="rect">
            <a:avLst/>
          </a:prstGeom>
          <a:solidFill>
            <a:schemeClr val="tx1"/>
          </a:solidFill>
        </p:spPr>
        <p:txBody>
          <a:bodyPr lIns="216000" tIns="21600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fr-FR" sz="2800" kern="1200" dirty="0">
                <a:solidFill>
                  <a:schemeClr val="accent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Click </a:t>
            </a:r>
            <a:br>
              <a:rPr lang="fr-FR"/>
            </a:br>
            <a:r>
              <a:rPr lang="fr-FR"/>
              <a:t>to </a:t>
            </a:r>
            <a:r>
              <a:rPr lang="fr-FR" err="1"/>
              <a:t>add</a:t>
            </a:r>
            <a:r>
              <a:rPr lang="fr-FR"/>
              <a:t> </a:t>
            </a:r>
            <a:br>
              <a:rPr lang="fr-FR"/>
            </a:br>
            <a:r>
              <a:rPr lang="fr-FR"/>
              <a:t>a </a:t>
            </a:r>
            <a:r>
              <a:rPr lang="fr-FR" err="1"/>
              <a:t>picture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0400028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osition Mocku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4">
            <a:extLst>
              <a:ext uri="{FF2B5EF4-FFF2-40B4-BE49-F238E27FC236}">
                <a16:creationId xmlns="" xmlns:a16="http://schemas.microsoft.com/office/drawing/2014/main" id="{77071DD5-C8B5-4225-B8DE-07EA5BA539F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227570" y="1966364"/>
            <a:ext cx="5148656" cy="3851506"/>
          </a:xfrm>
          <a:prstGeom prst="rect">
            <a:avLst/>
          </a:prstGeom>
          <a:solidFill>
            <a:schemeClr val="tx1"/>
          </a:solidFill>
        </p:spPr>
        <p:txBody>
          <a:bodyPr lIns="216000" tIns="21600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fr-FR" sz="2800" kern="1200" dirty="0">
                <a:solidFill>
                  <a:schemeClr val="accent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Click </a:t>
            </a:r>
            <a:br>
              <a:rPr lang="fr-FR"/>
            </a:br>
            <a:r>
              <a:rPr lang="fr-FR"/>
              <a:t>to </a:t>
            </a:r>
            <a:r>
              <a:rPr lang="fr-FR" err="1"/>
              <a:t>add</a:t>
            </a:r>
            <a:r>
              <a:rPr lang="fr-FR"/>
              <a:t> </a:t>
            </a:r>
            <a:br>
              <a:rPr lang="fr-FR"/>
            </a:br>
            <a:r>
              <a:rPr lang="fr-FR"/>
              <a:t>a </a:t>
            </a:r>
            <a:r>
              <a:rPr lang="fr-FR" err="1"/>
              <a:t>picture</a:t>
            </a:r>
            <a:endParaRPr lang="fr-FR"/>
          </a:p>
        </p:txBody>
      </p:sp>
      <p:sp>
        <p:nvSpPr>
          <p:cNvPr id="12" name="Picture Placeholder 2">
            <a:extLst>
              <a:ext uri="{FF2B5EF4-FFF2-40B4-BE49-F238E27FC236}">
                <a16:creationId xmlns="" xmlns:a16="http://schemas.microsoft.com/office/drawing/2014/main" id="{2FFAE08D-92CA-4E3A-9155-D1B40C69A854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621155" y="4225803"/>
            <a:ext cx="853013" cy="1058154"/>
          </a:xfrm>
          <a:prstGeom prst="rect">
            <a:avLst/>
          </a:prstGeom>
          <a:solidFill>
            <a:schemeClr val="tx1"/>
          </a:solidFill>
        </p:spPr>
        <p:txBody>
          <a:bodyPr lIns="72000" tIns="324000" rIns="72000" bIns="72000">
            <a:noAutofit/>
          </a:bodyPr>
          <a:lstStyle>
            <a:lvl1pPr marL="0" marR="0" indent="0" algn="l" defTabSz="914400" rtl="0" eaLnBrk="1" fontAlgn="auto" latinLnBrk="0" hangingPunct="1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fr-FR" sz="1000" kern="1200" dirty="0">
                <a:solidFill>
                  <a:schemeClr val="accent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Click </a:t>
            </a:r>
            <a:br>
              <a:rPr lang="fr-FR"/>
            </a:br>
            <a:r>
              <a:rPr lang="fr-FR"/>
              <a:t>to </a:t>
            </a:r>
            <a:r>
              <a:rPr lang="fr-FR" err="1"/>
              <a:t>add</a:t>
            </a:r>
            <a:r>
              <a:rPr lang="fr-FR"/>
              <a:t> </a:t>
            </a:r>
            <a:br>
              <a:rPr lang="fr-FR"/>
            </a:br>
            <a:r>
              <a:rPr lang="fr-FR"/>
              <a:t>a </a:t>
            </a:r>
            <a:r>
              <a:rPr lang="fr-FR" err="1"/>
              <a:t>picture</a:t>
            </a:r>
            <a:endParaRPr lang="fr-FR"/>
          </a:p>
        </p:txBody>
      </p:sp>
      <p:sp>
        <p:nvSpPr>
          <p:cNvPr id="14" name="Picture Placeholder 2">
            <a:extLst>
              <a:ext uri="{FF2B5EF4-FFF2-40B4-BE49-F238E27FC236}">
                <a16:creationId xmlns="" xmlns:a16="http://schemas.microsoft.com/office/drawing/2014/main" id="{150A7111-6589-40CE-A556-684125F6727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818269" y="2254257"/>
            <a:ext cx="1683544" cy="3658476"/>
          </a:xfrm>
          <a:custGeom>
            <a:avLst/>
            <a:gdLst>
              <a:gd name="connsiteX0" fmla="*/ 0 w 2366010"/>
              <a:gd name="connsiteY0" fmla="*/ 244787 h 5124450"/>
              <a:gd name="connsiteX1" fmla="*/ 244787 w 2366010"/>
              <a:gd name="connsiteY1" fmla="*/ 0 h 5124450"/>
              <a:gd name="connsiteX2" fmla="*/ 2121223 w 2366010"/>
              <a:gd name="connsiteY2" fmla="*/ 0 h 5124450"/>
              <a:gd name="connsiteX3" fmla="*/ 2366010 w 2366010"/>
              <a:gd name="connsiteY3" fmla="*/ 244787 h 5124450"/>
              <a:gd name="connsiteX4" fmla="*/ 2366010 w 2366010"/>
              <a:gd name="connsiteY4" fmla="*/ 4879663 h 5124450"/>
              <a:gd name="connsiteX5" fmla="*/ 2121223 w 2366010"/>
              <a:gd name="connsiteY5" fmla="*/ 5124450 h 5124450"/>
              <a:gd name="connsiteX6" fmla="*/ 244787 w 2366010"/>
              <a:gd name="connsiteY6" fmla="*/ 5124450 h 5124450"/>
              <a:gd name="connsiteX7" fmla="*/ 0 w 2366010"/>
              <a:gd name="connsiteY7" fmla="*/ 4879663 h 5124450"/>
              <a:gd name="connsiteX8" fmla="*/ 0 w 2366010"/>
              <a:gd name="connsiteY8" fmla="*/ 244787 h 5124450"/>
              <a:gd name="connsiteX0" fmla="*/ 0 w 2366010"/>
              <a:gd name="connsiteY0" fmla="*/ 244793 h 5124456"/>
              <a:gd name="connsiteX1" fmla="*/ 244787 w 2366010"/>
              <a:gd name="connsiteY1" fmla="*/ 6 h 5124456"/>
              <a:gd name="connsiteX2" fmla="*/ 659130 w 2366010"/>
              <a:gd name="connsiteY2" fmla="*/ 186696 h 5124456"/>
              <a:gd name="connsiteX3" fmla="*/ 2121223 w 2366010"/>
              <a:gd name="connsiteY3" fmla="*/ 6 h 5124456"/>
              <a:gd name="connsiteX4" fmla="*/ 2366010 w 2366010"/>
              <a:gd name="connsiteY4" fmla="*/ 244793 h 5124456"/>
              <a:gd name="connsiteX5" fmla="*/ 2366010 w 2366010"/>
              <a:gd name="connsiteY5" fmla="*/ 4879669 h 5124456"/>
              <a:gd name="connsiteX6" fmla="*/ 2121223 w 2366010"/>
              <a:gd name="connsiteY6" fmla="*/ 5124456 h 5124456"/>
              <a:gd name="connsiteX7" fmla="*/ 244787 w 2366010"/>
              <a:gd name="connsiteY7" fmla="*/ 5124456 h 5124456"/>
              <a:gd name="connsiteX8" fmla="*/ 0 w 2366010"/>
              <a:gd name="connsiteY8" fmla="*/ 4879669 h 5124456"/>
              <a:gd name="connsiteX9" fmla="*/ 0 w 2366010"/>
              <a:gd name="connsiteY9" fmla="*/ 244793 h 5124456"/>
              <a:gd name="connsiteX0" fmla="*/ 0 w 2366010"/>
              <a:gd name="connsiteY0" fmla="*/ 244794 h 5124457"/>
              <a:gd name="connsiteX1" fmla="*/ 244787 w 2366010"/>
              <a:gd name="connsiteY1" fmla="*/ 7 h 5124457"/>
              <a:gd name="connsiteX2" fmla="*/ 659130 w 2366010"/>
              <a:gd name="connsiteY2" fmla="*/ 186697 h 5124457"/>
              <a:gd name="connsiteX3" fmla="*/ 2121223 w 2366010"/>
              <a:gd name="connsiteY3" fmla="*/ 7 h 5124457"/>
              <a:gd name="connsiteX4" fmla="*/ 2366010 w 2366010"/>
              <a:gd name="connsiteY4" fmla="*/ 244794 h 5124457"/>
              <a:gd name="connsiteX5" fmla="*/ 2366010 w 2366010"/>
              <a:gd name="connsiteY5" fmla="*/ 4879670 h 5124457"/>
              <a:gd name="connsiteX6" fmla="*/ 2121223 w 2366010"/>
              <a:gd name="connsiteY6" fmla="*/ 5124457 h 5124457"/>
              <a:gd name="connsiteX7" fmla="*/ 244787 w 2366010"/>
              <a:gd name="connsiteY7" fmla="*/ 5124457 h 5124457"/>
              <a:gd name="connsiteX8" fmla="*/ 0 w 2366010"/>
              <a:gd name="connsiteY8" fmla="*/ 4879670 h 5124457"/>
              <a:gd name="connsiteX9" fmla="*/ 0 w 2366010"/>
              <a:gd name="connsiteY9" fmla="*/ 244794 h 5124457"/>
              <a:gd name="connsiteX0" fmla="*/ 0 w 2366010"/>
              <a:gd name="connsiteY0" fmla="*/ 253683 h 5133346"/>
              <a:gd name="connsiteX1" fmla="*/ 244787 w 2366010"/>
              <a:gd name="connsiteY1" fmla="*/ 8896 h 5133346"/>
              <a:gd name="connsiteX2" fmla="*/ 502920 w 2366010"/>
              <a:gd name="connsiteY2" fmla="*/ 50807 h 5133346"/>
              <a:gd name="connsiteX3" fmla="*/ 659130 w 2366010"/>
              <a:gd name="connsiteY3" fmla="*/ 195586 h 5133346"/>
              <a:gd name="connsiteX4" fmla="*/ 2121223 w 2366010"/>
              <a:gd name="connsiteY4" fmla="*/ 8896 h 5133346"/>
              <a:gd name="connsiteX5" fmla="*/ 2366010 w 2366010"/>
              <a:gd name="connsiteY5" fmla="*/ 253683 h 5133346"/>
              <a:gd name="connsiteX6" fmla="*/ 2366010 w 2366010"/>
              <a:gd name="connsiteY6" fmla="*/ 4888559 h 5133346"/>
              <a:gd name="connsiteX7" fmla="*/ 2121223 w 2366010"/>
              <a:gd name="connsiteY7" fmla="*/ 5133346 h 5133346"/>
              <a:gd name="connsiteX8" fmla="*/ 244787 w 2366010"/>
              <a:gd name="connsiteY8" fmla="*/ 5133346 h 5133346"/>
              <a:gd name="connsiteX9" fmla="*/ 0 w 2366010"/>
              <a:gd name="connsiteY9" fmla="*/ 4888559 h 5133346"/>
              <a:gd name="connsiteX10" fmla="*/ 0 w 2366010"/>
              <a:gd name="connsiteY10" fmla="*/ 253683 h 5133346"/>
              <a:gd name="connsiteX0" fmla="*/ 0 w 2366010"/>
              <a:gd name="connsiteY0" fmla="*/ 253683 h 5133346"/>
              <a:gd name="connsiteX1" fmla="*/ 244787 w 2366010"/>
              <a:gd name="connsiteY1" fmla="*/ 8896 h 5133346"/>
              <a:gd name="connsiteX2" fmla="*/ 502920 w 2366010"/>
              <a:gd name="connsiteY2" fmla="*/ 50807 h 5133346"/>
              <a:gd name="connsiteX3" fmla="*/ 659130 w 2366010"/>
              <a:gd name="connsiteY3" fmla="*/ 195586 h 5133346"/>
              <a:gd name="connsiteX4" fmla="*/ 2121223 w 2366010"/>
              <a:gd name="connsiteY4" fmla="*/ 8896 h 5133346"/>
              <a:gd name="connsiteX5" fmla="*/ 2366010 w 2366010"/>
              <a:gd name="connsiteY5" fmla="*/ 253683 h 5133346"/>
              <a:gd name="connsiteX6" fmla="*/ 2366010 w 2366010"/>
              <a:gd name="connsiteY6" fmla="*/ 4888559 h 5133346"/>
              <a:gd name="connsiteX7" fmla="*/ 2121223 w 2366010"/>
              <a:gd name="connsiteY7" fmla="*/ 5133346 h 5133346"/>
              <a:gd name="connsiteX8" fmla="*/ 244787 w 2366010"/>
              <a:gd name="connsiteY8" fmla="*/ 5133346 h 5133346"/>
              <a:gd name="connsiteX9" fmla="*/ 0 w 2366010"/>
              <a:gd name="connsiteY9" fmla="*/ 4888559 h 5133346"/>
              <a:gd name="connsiteX10" fmla="*/ 0 w 2366010"/>
              <a:gd name="connsiteY10" fmla="*/ 253683 h 5133346"/>
              <a:gd name="connsiteX0" fmla="*/ 0 w 2366010"/>
              <a:gd name="connsiteY0" fmla="*/ 253683 h 5133346"/>
              <a:gd name="connsiteX1" fmla="*/ 244787 w 2366010"/>
              <a:gd name="connsiteY1" fmla="*/ 8896 h 5133346"/>
              <a:gd name="connsiteX2" fmla="*/ 502920 w 2366010"/>
              <a:gd name="connsiteY2" fmla="*/ 50807 h 5133346"/>
              <a:gd name="connsiteX3" fmla="*/ 735330 w 2366010"/>
              <a:gd name="connsiteY3" fmla="*/ 195586 h 5133346"/>
              <a:gd name="connsiteX4" fmla="*/ 2121223 w 2366010"/>
              <a:gd name="connsiteY4" fmla="*/ 8896 h 5133346"/>
              <a:gd name="connsiteX5" fmla="*/ 2366010 w 2366010"/>
              <a:gd name="connsiteY5" fmla="*/ 253683 h 5133346"/>
              <a:gd name="connsiteX6" fmla="*/ 2366010 w 2366010"/>
              <a:gd name="connsiteY6" fmla="*/ 4888559 h 5133346"/>
              <a:gd name="connsiteX7" fmla="*/ 2121223 w 2366010"/>
              <a:gd name="connsiteY7" fmla="*/ 5133346 h 5133346"/>
              <a:gd name="connsiteX8" fmla="*/ 244787 w 2366010"/>
              <a:gd name="connsiteY8" fmla="*/ 5133346 h 5133346"/>
              <a:gd name="connsiteX9" fmla="*/ 0 w 2366010"/>
              <a:gd name="connsiteY9" fmla="*/ 4888559 h 5133346"/>
              <a:gd name="connsiteX10" fmla="*/ 0 w 2366010"/>
              <a:gd name="connsiteY10" fmla="*/ 253683 h 5133346"/>
              <a:gd name="connsiteX0" fmla="*/ 0 w 2366010"/>
              <a:gd name="connsiteY0" fmla="*/ 259704 h 5139367"/>
              <a:gd name="connsiteX1" fmla="*/ 244787 w 2366010"/>
              <a:gd name="connsiteY1" fmla="*/ 14917 h 5139367"/>
              <a:gd name="connsiteX2" fmla="*/ 499110 w 2366010"/>
              <a:gd name="connsiteY2" fmla="*/ 30158 h 5139367"/>
              <a:gd name="connsiteX3" fmla="*/ 735330 w 2366010"/>
              <a:gd name="connsiteY3" fmla="*/ 201607 h 5139367"/>
              <a:gd name="connsiteX4" fmla="*/ 2121223 w 2366010"/>
              <a:gd name="connsiteY4" fmla="*/ 14917 h 5139367"/>
              <a:gd name="connsiteX5" fmla="*/ 2366010 w 2366010"/>
              <a:gd name="connsiteY5" fmla="*/ 259704 h 5139367"/>
              <a:gd name="connsiteX6" fmla="*/ 2366010 w 2366010"/>
              <a:gd name="connsiteY6" fmla="*/ 4894580 h 5139367"/>
              <a:gd name="connsiteX7" fmla="*/ 2121223 w 2366010"/>
              <a:gd name="connsiteY7" fmla="*/ 5139367 h 5139367"/>
              <a:gd name="connsiteX8" fmla="*/ 244787 w 2366010"/>
              <a:gd name="connsiteY8" fmla="*/ 5139367 h 5139367"/>
              <a:gd name="connsiteX9" fmla="*/ 0 w 2366010"/>
              <a:gd name="connsiteY9" fmla="*/ 4894580 h 5139367"/>
              <a:gd name="connsiteX10" fmla="*/ 0 w 2366010"/>
              <a:gd name="connsiteY10" fmla="*/ 259704 h 5139367"/>
              <a:gd name="connsiteX0" fmla="*/ 0 w 2366010"/>
              <a:gd name="connsiteY0" fmla="*/ 255334 h 5134997"/>
              <a:gd name="connsiteX1" fmla="*/ 244787 w 2366010"/>
              <a:gd name="connsiteY1" fmla="*/ 10547 h 5134997"/>
              <a:gd name="connsiteX2" fmla="*/ 499110 w 2366010"/>
              <a:gd name="connsiteY2" fmla="*/ 25788 h 5134997"/>
              <a:gd name="connsiteX3" fmla="*/ 735330 w 2366010"/>
              <a:gd name="connsiteY3" fmla="*/ 197237 h 5134997"/>
              <a:gd name="connsiteX4" fmla="*/ 2121223 w 2366010"/>
              <a:gd name="connsiteY4" fmla="*/ 10547 h 5134997"/>
              <a:gd name="connsiteX5" fmla="*/ 2366010 w 2366010"/>
              <a:gd name="connsiteY5" fmla="*/ 255334 h 5134997"/>
              <a:gd name="connsiteX6" fmla="*/ 2366010 w 2366010"/>
              <a:gd name="connsiteY6" fmla="*/ 4890210 h 5134997"/>
              <a:gd name="connsiteX7" fmla="*/ 2121223 w 2366010"/>
              <a:gd name="connsiteY7" fmla="*/ 5134997 h 5134997"/>
              <a:gd name="connsiteX8" fmla="*/ 244787 w 2366010"/>
              <a:gd name="connsiteY8" fmla="*/ 5134997 h 5134997"/>
              <a:gd name="connsiteX9" fmla="*/ 0 w 2366010"/>
              <a:gd name="connsiteY9" fmla="*/ 4890210 h 5134997"/>
              <a:gd name="connsiteX10" fmla="*/ 0 w 2366010"/>
              <a:gd name="connsiteY10" fmla="*/ 255334 h 5134997"/>
              <a:gd name="connsiteX0" fmla="*/ 0 w 2366010"/>
              <a:gd name="connsiteY0" fmla="*/ 255334 h 5134997"/>
              <a:gd name="connsiteX1" fmla="*/ 244787 w 2366010"/>
              <a:gd name="connsiteY1" fmla="*/ 10547 h 5134997"/>
              <a:gd name="connsiteX2" fmla="*/ 499110 w 2366010"/>
              <a:gd name="connsiteY2" fmla="*/ 25788 h 5134997"/>
              <a:gd name="connsiteX3" fmla="*/ 731520 w 2366010"/>
              <a:gd name="connsiteY3" fmla="*/ 193427 h 5134997"/>
              <a:gd name="connsiteX4" fmla="*/ 2121223 w 2366010"/>
              <a:gd name="connsiteY4" fmla="*/ 10547 h 5134997"/>
              <a:gd name="connsiteX5" fmla="*/ 2366010 w 2366010"/>
              <a:gd name="connsiteY5" fmla="*/ 255334 h 5134997"/>
              <a:gd name="connsiteX6" fmla="*/ 2366010 w 2366010"/>
              <a:gd name="connsiteY6" fmla="*/ 4890210 h 5134997"/>
              <a:gd name="connsiteX7" fmla="*/ 2121223 w 2366010"/>
              <a:gd name="connsiteY7" fmla="*/ 5134997 h 5134997"/>
              <a:gd name="connsiteX8" fmla="*/ 244787 w 2366010"/>
              <a:gd name="connsiteY8" fmla="*/ 5134997 h 5134997"/>
              <a:gd name="connsiteX9" fmla="*/ 0 w 2366010"/>
              <a:gd name="connsiteY9" fmla="*/ 4890210 h 5134997"/>
              <a:gd name="connsiteX10" fmla="*/ 0 w 2366010"/>
              <a:gd name="connsiteY10" fmla="*/ 255334 h 5134997"/>
              <a:gd name="connsiteX0" fmla="*/ 0 w 2366010"/>
              <a:gd name="connsiteY0" fmla="*/ 258273 h 5137936"/>
              <a:gd name="connsiteX1" fmla="*/ 244787 w 2366010"/>
              <a:gd name="connsiteY1" fmla="*/ 13486 h 5137936"/>
              <a:gd name="connsiteX2" fmla="*/ 510540 w 2366010"/>
              <a:gd name="connsiteY2" fmla="*/ 17297 h 5137936"/>
              <a:gd name="connsiteX3" fmla="*/ 731520 w 2366010"/>
              <a:gd name="connsiteY3" fmla="*/ 196366 h 5137936"/>
              <a:gd name="connsiteX4" fmla="*/ 2121223 w 2366010"/>
              <a:gd name="connsiteY4" fmla="*/ 13486 h 5137936"/>
              <a:gd name="connsiteX5" fmla="*/ 2366010 w 2366010"/>
              <a:gd name="connsiteY5" fmla="*/ 258273 h 5137936"/>
              <a:gd name="connsiteX6" fmla="*/ 2366010 w 2366010"/>
              <a:gd name="connsiteY6" fmla="*/ 4893149 h 5137936"/>
              <a:gd name="connsiteX7" fmla="*/ 2121223 w 2366010"/>
              <a:gd name="connsiteY7" fmla="*/ 5137936 h 5137936"/>
              <a:gd name="connsiteX8" fmla="*/ 244787 w 2366010"/>
              <a:gd name="connsiteY8" fmla="*/ 5137936 h 5137936"/>
              <a:gd name="connsiteX9" fmla="*/ 0 w 2366010"/>
              <a:gd name="connsiteY9" fmla="*/ 4893149 h 5137936"/>
              <a:gd name="connsiteX10" fmla="*/ 0 w 2366010"/>
              <a:gd name="connsiteY10" fmla="*/ 258273 h 5137936"/>
              <a:gd name="connsiteX0" fmla="*/ 0 w 2366010"/>
              <a:gd name="connsiteY0" fmla="*/ 258273 h 5137936"/>
              <a:gd name="connsiteX1" fmla="*/ 244787 w 2366010"/>
              <a:gd name="connsiteY1" fmla="*/ 13486 h 5137936"/>
              <a:gd name="connsiteX2" fmla="*/ 510540 w 2366010"/>
              <a:gd name="connsiteY2" fmla="*/ 17297 h 5137936"/>
              <a:gd name="connsiteX3" fmla="*/ 731520 w 2366010"/>
              <a:gd name="connsiteY3" fmla="*/ 196366 h 5137936"/>
              <a:gd name="connsiteX4" fmla="*/ 2121223 w 2366010"/>
              <a:gd name="connsiteY4" fmla="*/ 13486 h 5137936"/>
              <a:gd name="connsiteX5" fmla="*/ 2366010 w 2366010"/>
              <a:gd name="connsiteY5" fmla="*/ 258273 h 5137936"/>
              <a:gd name="connsiteX6" fmla="*/ 2366010 w 2366010"/>
              <a:gd name="connsiteY6" fmla="*/ 4893149 h 5137936"/>
              <a:gd name="connsiteX7" fmla="*/ 2121223 w 2366010"/>
              <a:gd name="connsiteY7" fmla="*/ 5137936 h 5137936"/>
              <a:gd name="connsiteX8" fmla="*/ 244787 w 2366010"/>
              <a:gd name="connsiteY8" fmla="*/ 5137936 h 5137936"/>
              <a:gd name="connsiteX9" fmla="*/ 0 w 2366010"/>
              <a:gd name="connsiteY9" fmla="*/ 4893149 h 5137936"/>
              <a:gd name="connsiteX10" fmla="*/ 0 w 2366010"/>
              <a:gd name="connsiteY10" fmla="*/ 258273 h 5137936"/>
              <a:gd name="connsiteX0" fmla="*/ 0 w 2366010"/>
              <a:gd name="connsiteY0" fmla="*/ 258273 h 5137936"/>
              <a:gd name="connsiteX1" fmla="*/ 244787 w 2366010"/>
              <a:gd name="connsiteY1" fmla="*/ 13486 h 5137936"/>
              <a:gd name="connsiteX2" fmla="*/ 510540 w 2366010"/>
              <a:gd name="connsiteY2" fmla="*/ 17297 h 5137936"/>
              <a:gd name="connsiteX3" fmla="*/ 739140 w 2366010"/>
              <a:gd name="connsiteY3" fmla="*/ 196366 h 5137936"/>
              <a:gd name="connsiteX4" fmla="*/ 2121223 w 2366010"/>
              <a:gd name="connsiteY4" fmla="*/ 13486 h 5137936"/>
              <a:gd name="connsiteX5" fmla="*/ 2366010 w 2366010"/>
              <a:gd name="connsiteY5" fmla="*/ 258273 h 5137936"/>
              <a:gd name="connsiteX6" fmla="*/ 2366010 w 2366010"/>
              <a:gd name="connsiteY6" fmla="*/ 4893149 h 5137936"/>
              <a:gd name="connsiteX7" fmla="*/ 2121223 w 2366010"/>
              <a:gd name="connsiteY7" fmla="*/ 5137936 h 5137936"/>
              <a:gd name="connsiteX8" fmla="*/ 244787 w 2366010"/>
              <a:gd name="connsiteY8" fmla="*/ 5137936 h 5137936"/>
              <a:gd name="connsiteX9" fmla="*/ 0 w 2366010"/>
              <a:gd name="connsiteY9" fmla="*/ 4893149 h 5137936"/>
              <a:gd name="connsiteX10" fmla="*/ 0 w 2366010"/>
              <a:gd name="connsiteY10" fmla="*/ 258273 h 5137936"/>
              <a:gd name="connsiteX0" fmla="*/ 0 w 2366010"/>
              <a:gd name="connsiteY0" fmla="*/ 258273 h 5137936"/>
              <a:gd name="connsiteX1" fmla="*/ 244787 w 2366010"/>
              <a:gd name="connsiteY1" fmla="*/ 13486 h 5137936"/>
              <a:gd name="connsiteX2" fmla="*/ 510540 w 2366010"/>
              <a:gd name="connsiteY2" fmla="*/ 17297 h 5137936"/>
              <a:gd name="connsiteX3" fmla="*/ 739140 w 2366010"/>
              <a:gd name="connsiteY3" fmla="*/ 196366 h 5137936"/>
              <a:gd name="connsiteX4" fmla="*/ 2121223 w 2366010"/>
              <a:gd name="connsiteY4" fmla="*/ 13486 h 5137936"/>
              <a:gd name="connsiteX5" fmla="*/ 2366010 w 2366010"/>
              <a:gd name="connsiteY5" fmla="*/ 258273 h 5137936"/>
              <a:gd name="connsiteX6" fmla="*/ 2366010 w 2366010"/>
              <a:gd name="connsiteY6" fmla="*/ 4893149 h 5137936"/>
              <a:gd name="connsiteX7" fmla="*/ 2121223 w 2366010"/>
              <a:gd name="connsiteY7" fmla="*/ 5137936 h 5137936"/>
              <a:gd name="connsiteX8" fmla="*/ 244787 w 2366010"/>
              <a:gd name="connsiteY8" fmla="*/ 5137936 h 5137936"/>
              <a:gd name="connsiteX9" fmla="*/ 0 w 2366010"/>
              <a:gd name="connsiteY9" fmla="*/ 4893149 h 5137936"/>
              <a:gd name="connsiteX10" fmla="*/ 0 w 2366010"/>
              <a:gd name="connsiteY10" fmla="*/ 258273 h 5137936"/>
              <a:gd name="connsiteX0" fmla="*/ 0 w 2366010"/>
              <a:gd name="connsiteY0" fmla="*/ 251685 h 5131348"/>
              <a:gd name="connsiteX1" fmla="*/ 244787 w 2366010"/>
              <a:gd name="connsiteY1" fmla="*/ 6898 h 5131348"/>
              <a:gd name="connsiteX2" fmla="*/ 510540 w 2366010"/>
              <a:gd name="connsiteY2" fmla="*/ 10709 h 5131348"/>
              <a:gd name="connsiteX3" fmla="*/ 739140 w 2366010"/>
              <a:gd name="connsiteY3" fmla="*/ 189778 h 5131348"/>
              <a:gd name="connsiteX4" fmla="*/ 2121223 w 2366010"/>
              <a:gd name="connsiteY4" fmla="*/ 6898 h 5131348"/>
              <a:gd name="connsiteX5" fmla="*/ 2366010 w 2366010"/>
              <a:gd name="connsiteY5" fmla="*/ 251685 h 5131348"/>
              <a:gd name="connsiteX6" fmla="*/ 2366010 w 2366010"/>
              <a:gd name="connsiteY6" fmla="*/ 4886561 h 5131348"/>
              <a:gd name="connsiteX7" fmla="*/ 2121223 w 2366010"/>
              <a:gd name="connsiteY7" fmla="*/ 5131348 h 5131348"/>
              <a:gd name="connsiteX8" fmla="*/ 244787 w 2366010"/>
              <a:gd name="connsiteY8" fmla="*/ 5131348 h 5131348"/>
              <a:gd name="connsiteX9" fmla="*/ 0 w 2366010"/>
              <a:gd name="connsiteY9" fmla="*/ 4886561 h 5131348"/>
              <a:gd name="connsiteX10" fmla="*/ 0 w 2366010"/>
              <a:gd name="connsiteY10" fmla="*/ 251685 h 5131348"/>
              <a:gd name="connsiteX0" fmla="*/ 0 w 2366010"/>
              <a:gd name="connsiteY0" fmla="*/ 251685 h 5131348"/>
              <a:gd name="connsiteX1" fmla="*/ 244787 w 2366010"/>
              <a:gd name="connsiteY1" fmla="*/ 6898 h 5131348"/>
              <a:gd name="connsiteX2" fmla="*/ 510540 w 2366010"/>
              <a:gd name="connsiteY2" fmla="*/ 10709 h 5131348"/>
              <a:gd name="connsiteX3" fmla="*/ 727710 w 2366010"/>
              <a:gd name="connsiteY3" fmla="*/ 189778 h 5131348"/>
              <a:gd name="connsiteX4" fmla="*/ 2121223 w 2366010"/>
              <a:gd name="connsiteY4" fmla="*/ 6898 h 5131348"/>
              <a:gd name="connsiteX5" fmla="*/ 2366010 w 2366010"/>
              <a:gd name="connsiteY5" fmla="*/ 251685 h 5131348"/>
              <a:gd name="connsiteX6" fmla="*/ 2366010 w 2366010"/>
              <a:gd name="connsiteY6" fmla="*/ 4886561 h 5131348"/>
              <a:gd name="connsiteX7" fmla="*/ 2121223 w 2366010"/>
              <a:gd name="connsiteY7" fmla="*/ 5131348 h 5131348"/>
              <a:gd name="connsiteX8" fmla="*/ 244787 w 2366010"/>
              <a:gd name="connsiteY8" fmla="*/ 5131348 h 5131348"/>
              <a:gd name="connsiteX9" fmla="*/ 0 w 2366010"/>
              <a:gd name="connsiteY9" fmla="*/ 4886561 h 5131348"/>
              <a:gd name="connsiteX10" fmla="*/ 0 w 2366010"/>
              <a:gd name="connsiteY10" fmla="*/ 251685 h 5131348"/>
              <a:gd name="connsiteX0" fmla="*/ 0 w 2366010"/>
              <a:gd name="connsiteY0" fmla="*/ 255624 h 5135287"/>
              <a:gd name="connsiteX1" fmla="*/ 244787 w 2366010"/>
              <a:gd name="connsiteY1" fmla="*/ 10837 h 5135287"/>
              <a:gd name="connsiteX2" fmla="*/ 520700 w 2366010"/>
              <a:gd name="connsiteY2" fmla="*/ 7028 h 5135287"/>
              <a:gd name="connsiteX3" fmla="*/ 727710 w 2366010"/>
              <a:gd name="connsiteY3" fmla="*/ 193717 h 5135287"/>
              <a:gd name="connsiteX4" fmla="*/ 2121223 w 2366010"/>
              <a:gd name="connsiteY4" fmla="*/ 10837 h 5135287"/>
              <a:gd name="connsiteX5" fmla="*/ 2366010 w 2366010"/>
              <a:gd name="connsiteY5" fmla="*/ 255624 h 5135287"/>
              <a:gd name="connsiteX6" fmla="*/ 2366010 w 2366010"/>
              <a:gd name="connsiteY6" fmla="*/ 4890500 h 5135287"/>
              <a:gd name="connsiteX7" fmla="*/ 2121223 w 2366010"/>
              <a:gd name="connsiteY7" fmla="*/ 5135287 h 5135287"/>
              <a:gd name="connsiteX8" fmla="*/ 244787 w 2366010"/>
              <a:gd name="connsiteY8" fmla="*/ 5135287 h 5135287"/>
              <a:gd name="connsiteX9" fmla="*/ 0 w 2366010"/>
              <a:gd name="connsiteY9" fmla="*/ 4890500 h 5135287"/>
              <a:gd name="connsiteX10" fmla="*/ 0 w 2366010"/>
              <a:gd name="connsiteY10" fmla="*/ 255624 h 5135287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2121223 w 2366010"/>
              <a:gd name="connsiteY4" fmla="*/ 11860 h 5136310"/>
              <a:gd name="connsiteX5" fmla="*/ 2366010 w 2366010"/>
              <a:gd name="connsiteY5" fmla="*/ 256647 h 5136310"/>
              <a:gd name="connsiteX6" fmla="*/ 2366010 w 2366010"/>
              <a:gd name="connsiteY6" fmla="*/ 4891523 h 5136310"/>
              <a:gd name="connsiteX7" fmla="*/ 2121223 w 2366010"/>
              <a:gd name="connsiteY7" fmla="*/ 5136310 h 5136310"/>
              <a:gd name="connsiteX8" fmla="*/ 244787 w 2366010"/>
              <a:gd name="connsiteY8" fmla="*/ 5136310 h 5136310"/>
              <a:gd name="connsiteX9" fmla="*/ 0 w 2366010"/>
              <a:gd name="connsiteY9" fmla="*/ 4891523 h 5136310"/>
              <a:gd name="connsiteX10" fmla="*/ 0 w 2366010"/>
              <a:gd name="connsiteY10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2121223 w 2366010"/>
              <a:gd name="connsiteY4" fmla="*/ 11860 h 5136310"/>
              <a:gd name="connsiteX5" fmla="*/ 2366010 w 2366010"/>
              <a:gd name="connsiteY5" fmla="*/ 256647 h 5136310"/>
              <a:gd name="connsiteX6" fmla="*/ 2366010 w 2366010"/>
              <a:gd name="connsiteY6" fmla="*/ 4891523 h 5136310"/>
              <a:gd name="connsiteX7" fmla="*/ 2121223 w 2366010"/>
              <a:gd name="connsiteY7" fmla="*/ 5136310 h 5136310"/>
              <a:gd name="connsiteX8" fmla="*/ 244787 w 2366010"/>
              <a:gd name="connsiteY8" fmla="*/ 5136310 h 5136310"/>
              <a:gd name="connsiteX9" fmla="*/ 0 w 2366010"/>
              <a:gd name="connsiteY9" fmla="*/ 4891523 h 5136310"/>
              <a:gd name="connsiteX10" fmla="*/ 0 w 2366010"/>
              <a:gd name="connsiteY10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23813 w 2366010"/>
              <a:gd name="connsiteY4" fmla="*/ 196013 h 5136310"/>
              <a:gd name="connsiteX5" fmla="*/ 2121223 w 2366010"/>
              <a:gd name="connsiteY5" fmla="*/ 11860 h 5136310"/>
              <a:gd name="connsiteX6" fmla="*/ 2366010 w 2366010"/>
              <a:gd name="connsiteY6" fmla="*/ 256647 h 5136310"/>
              <a:gd name="connsiteX7" fmla="*/ 2366010 w 2366010"/>
              <a:gd name="connsiteY7" fmla="*/ 4891523 h 5136310"/>
              <a:gd name="connsiteX8" fmla="*/ 2121223 w 2366010"/>
              <a:gd name="connsiteY8" fmla="*/ 5136310 h 5136310"/>
              <a:gd name="connsiteX9" fmla="*/ 244787 w 2366010"/>
              <a:gd name="connsiteY9" fmla="*/ 5136310 h 5136310"/>
              <a:gd name="connsiteX10" fmla="*/ 0 w 2366010"/>
              <a:gd name="connsiteY10" fmla="*/ 4891523 h 5136310"/>
              <a:gd name="connsiteX11" fmla="*/ 0 w 2366010"/>
              <a:gd name="connsiteY11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2121223 w 2366010"/>
              <a:gd name="connsiteY5" fmla="*/ 11860 h 5136310"/>
              <a:gd name="connsiteX6" fmla="*/ 2366010 w 2366010"/>
              <a:gd name="connsiteY6" fmla="*/ 256647 h 5136310"/>
              <a:gd name="connsiteX7" fmla="*/ 2366010 w 2366010"/>
              <a:gd name="connsiteY7" fmla="*/ 4891523 h 5136310"/>
              <a:gd name="connsiteX8" fmla="*/ 2121223 w 2366010"/>
              <a:gd name="connsiteY8" fmla="*/ 5136310 h 5136310"/>
              <a:gd name="connsiteX9" fmla="*/ 244787 w 2366010"/>
              <a:gd name="connsiteY9" fmla="*/ 5136310 h 5136310"/>
              <a:gd name="connsiteX10" fmla="*/ 0 w 2366010"/>
              <a:gd name="connsiteY10" fmla="*/ 4891523 h 5136310"/>
              <a:gd name="connsiteX11" fmla="*/ 0 w 2366010"/>
              <a:gd name="connsiteY11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2121223 w 2366010"/>
              <a:gd name="connsiteY5" fmla="*/ 11860 h 5136310"/>
              <a:gd name="connsiteX6" fmla="*/ 2366010 w 2366010"/>
              <a:gd name="connsiteY6" fmla="*/ 256647 h 5136310"/>
              <a:gd name="connsiteX7" fmla="*/ 2366010 w 2366010"/>
              <a:gd name="connsiteY7" fmla="*/ 4891523 h 5136310"/>
              <a:gd name="connsiteX8" fmla="*/ 2121223 w 2366010"/>
              <a:gd name="connsiteY8" fmla="*/ 5136310 h 5136310"/>
              <a:gd name="connsiteX9" fmla="*/ 244787 w 2366010"/>
              <a:gd name="connsiteY9" fmla="*/ 5136310 h 5136310"/>
              <a:gd name="connsiteX10" fmla="*/ 0 w 2366010"/>
              <a:gd name="connsiteY10" fmla="*/ 4891523 h 5136310"/>
              <a:gd name="connsiteX11" fmla="*/ 0 w 2366010"/>
              <a:gd name="connsiteY11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2121223 w 2366010"/>
              <a:gd name="connsiteY5" fmla="*/ 11860 h 5136310"/>
              <a:gd name="connsiteX6" fmla="*/ 2366010 w 2366010"/>
              <a:gd name="connsiteY6" fmla="*/ 256647 h 5136310"/>
              <a:gd name="connsiteX7" fmla="*/ 2366010 w 2366010"/>
              <a:gd name="connsiteY7" fmla="*/ 4891523 h 5136310"/>
              <a:gd name="connsiteX8" fmla="*/ 2121223 w 2366010"/>
              <a:gd name="connsiteY8" fmla="*/ 5136310 h 5136310"/>
              <a:gd name="connsiteX9" fmla="*/ 244787 w 2366010"/>
              <a:gd name="connsiteY9" fmla="*/ 5136310 h 5136310"/>
              <a:gd name="connsiteX10" fmla="*/ 0 w 2366010"/>
              <a:gd name="connsiteY10" fmla="*/ 4891523 h 5136310"/>
              <a:gd name="connsiteX11" fmla="*/ 0 w 2366010"/>
              <a:gd name="connsiteY11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2121223 w 2366010"/>
              <a:gd name="connsiteY5" fmla="*/ 11860 h 5136310"/>
              <a:gd name="connsiteX6" fmla="*/ 2366010 w 2366010"/>
              <a:gd name="connsiteY6" fmla="*/ 256647 h 5136310"/>
              <a:gd name="connsiteX7" fmla="*/ 2366010 w 2366010"/>
              <a:gd name="connsiteY7" fmla="*/ 4891523 h 5136310"/>
              <a:gd name="connsiteX8" fmla="*/ 2121223 w 2366010"/>
              <a:gd name="connsiteY8" fmla="*/ 5136310 h 5136310"/>
              <a:gd name="connsiteX9" fmla="*/ 244787 w 2366010"/>
              <a:gd name="connsiteY9" fmla="*/ 5136310 h 5136310"/>
              <a:gd name="connsiteX10" fmla="*/ 0 w 2366010"/>
              <a:gd name="connsiteY10" fmla="*/ 4891523 h 5136310"/>
              <a:gd name="connsiteX11" fmla="*/ 0 w 2366010"/>
              <a:gd name="connsiteY11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2121223 w 2366010"/>
              <a:gd name="connsiteY5" fmla="*/ 11860 h 5136310"/>
              <a:gd name="connsiteX6" fmla="*/ 2366010 w 2366010"/>
              <a:gd name="connsiteY6" fmla="*/ 256647 h 5136310"/>
              <a:gd name="connsiteX7" fmla="*/ 2366010 w 2366010"/>
              <a:gd name="connsiteY7" fmla="*/ 4891523 h 5136310"/>
              <a:gd name="connsiteX8" fmla="*/ 2121223 w 2366010"/>
              <a:gd name="connsiteY8" fmla="*/ 5136310 h 5136310"/>
              <a:gd name="connsiteX9" fmla="*/ 244787 w 2366010"/>
              <a:gd name="connsiteY9" fmla="*/ 5136310 h 5136310"/>
              <a:gd name="connsiteX10" fmla="*/ 0 w 2366010"/>
              <a:gd name="connsiteY10" fmla="*/ 4891523 h 5136310"/>
              <a:gd name="connsiteX11" fmla="*/ 0 w 2366010"/>
              <a:gd name="connsiteY11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2121223 w 2366010"/>
              <a:gd name="connsiteY5" fmla="*/ 11860 h 5136310"/>
              <a:gd name="connsiteX6" fmla="*/ 2366010 w 2366010"/>
              <a:gd name="connsiteY6" fmla="*/ 256647 h 5136310"/>
              <a:gd name="connsiteX7" fmla="*/ 2366010 w 2366010"/>
              <a:gd name="connsiteY7" fmla="*/ 4891523 h 5136310"/>
              <a:gd name="connsiteX8" fmla="*/ 2121223 w 2366010"/>
              <a:gd name="connsiteY8" fmla="*/ 5136310 h 5136310"/>
              <a:gd name="connsiteX9" fmla="*/ 244787 w 2366010"/>
              <a:gd name="connsiteY9" fmla="*/ 5136310 h 5136310"/>
              <a:gd name="connsiteX10" fmla="*/ 0 w 2366010"/>
              <a:gd name="connsiteY10" fmla="*/ 4891523 h 5136310"/>
              <a:gd name="connsiteX11" fmla="*/ 0 w 2366010"/>
              <a:gd name="connsiteY11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1758153 w 2366010"/>
              <a:gd name="connsiteY5" fmla="*/ 137593 h 5136310"/>
              <a:gd name="connsiteX6" fmla="*/ 2121223 w 2366010"/>
              <a:gd name="connsiteY6" fmla="*/ 11860 h 5136310"/>
              <a:gd name="connsiteX7" fmla="*/ 2366010 w 2366010"/>
              <a:gd name="connsiteY7" fmla="*/ 256647 h 5136310"/>
              <a:gd name="connsiteX8" fmla="*/ 2366010 w 2366010"/>
              <a:gd name="connsiteY8" fmla="*/ 4891523 h 5136310"/>
              <a:gd name="connsiteX9" fmla="*/ 2121223 w 2366010"/>
              <a:gd name="connsiteY9" fmla="*/ 5136310 h 5136310"/>
              <a:gd name="connsiteX10" fmla="*/ 244787 w 2366010"/>
              <a:gd name="connsiteY10" fmla="*/ 5136310 h 5136310"/>
              <a:gd name="connsiteX11" fmla="*/ 0 w 2366010"/>
              <a:gd name="connsiteY11" fmla="*/ 4891523 h 5136310"/>
              <a:gd name="connsiteX12" fmla="*/ 0 w 2366010"/>
              <a:gd name="connsiteY12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1765773 w 2366010"/>
              <a:gd name="connsiteY5" fmla="*/ 178233 h 5136310"/>
              <a:gd name="connsiteX6" fmla="*/ 2121223 w 2366010"/>
              <a:gd name="connsiteY6" fmla="*/ 11860 h 5136310"/>
              <a:gd name="connsiteX7" fmla="*/ 2366010 w 2366010"/>
              <a:gd name="connsiteY7" fmla="*/ 256647 h 5136310"/>
              <a:gd name="connsiteX8" fmla="*/ 2366010 w 2366010"/>
              <a:gd name="connsiteY8" fmla="*/ 4891523 h 5136310"/>
              <a:gd name="connsiteX9" fmla="*/ 2121223 w 2366010"/>
              <a:gd name="connsiteY9" fmla="*/ 5136310 h 5136310"/>
              <a:gd name="connsiteX10" fmla="*/ 244787 w 2366010"/>
              <a:gd name="connsiteY10" fmla="*/ 5136310 h 5136310"/>
              <a:gd name="connsiteX11" fmla="*/ 0 w 2366010"/>
              <a:gd name="connsiteY11" fmla="*/ 4891523 h 5136310"/>
              <a:gd name="connsiteX12" fmla="*/ 0 w 2366010"/>
              <a:gd name="connsiteY12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1773393 w 2366010"/>
              <a:gd name="connsiteY5" fmla="*/ 211253 h 5136310"/>
              <a:gd name="connsiteX6" fmla="*/ 2121223 w 2366010"/>
              <a:gd name="connsiteY6" fmla="*/ 11860 h 5136310"/>
              <a:gd name="connsiteX7" fmla="*/ 2366010 w 2366010"/>
              <a:gd name="connsiteY7" fmla="*/ 256647 h 5136310"/>
              <a:gd name="connsiteX8" fmla="*/ 2366010 w 2366010"/>
              <a:gd name="connsiteY8" fmla="*/ 4891523 h 5136310"/>
              <a:gd name="connsiteX9" fmla="*/ 2121223 w 2366010"/>
              <a:gd name="connsiteY9" fmla="*/ 5136310 h 5136310"/>
              <a:gd name="connsiteX10" fmla="*/ 244787 w 2366010"/>
              <a:gd name="connsiteY10" fmla="*/ 5136310 h 5136310"/>
              <a:gd name="connsiteX11" fmla="*/ 0 w 2366010"/>
              <a:gd name="connsiteY11" fmla="*/ 4891523 h 5136310"/>
              <a:gd name="connsiteX12" fmla="*/ 0 w 2366010"/>
              <a:gd name="connsiteY12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1760693 w 2366010"/>
              <a:gd name="connsiteY5" fmla="*/ 188393 h 5136310"/>
              <a:gd name="connsiteX6" fmla="*/ 2121223 w 2366010"/>
              <a:gd name="connsiteY6" fmla="*/ 11860 h 5136310"/>
              <a:gd name="connsiteX7" fmla="*/ 2366010 w 2366010"/>
              <a:gd name="connsiteY7" fmla="*/ 256647 h 5136310"/>
              <a:gd name="connsiteX8" fmla="*/ 2366010 w 2366010"/>
              <a:gd name="connsiteY8" fmla="*/ 4891523 h 5136310"/>
              <a:gd name="connsiteX9" fmla="*/ 2121223 w 2366010"/>
              <a:gd name="connsiteY9" fmla="*/ 5136310 h 5136310"/>
              <a:gd name="connsiteX10" fmla="*/ 244787 w 2366010"/>
              <a:gd name="connsiteY10" fmla="*/ 5136310 h 5136310"/>
              <a:gd name="connsiteX11" fmla="*/ 0 w 2366010"/>
              <a:gd name="connsiteY11" fmla="*/ 4891523 h 5136310"/>
              <a:gd name="connsiteX12" fmla="*/ 0 w 2366010"/>
              <a:gd name="connsiteY12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1760693 w 2366010"/>
              <a:gd name="connsiteY5" fmla="*/ 188393 h 5136310"/>
              <a:gd name="connsiteX6" fmla="*/ 2121223 w 2366010"/>
              <a:gd name="connsiteY6" fmla="*/ 11860 h 5136310"/>
              <a:gd name="connsiteX7" fmla="*/ 2366010 w 2366010"/>
              <a:gd name="connsiteY7" fmla="*/ 256647 h 5136310"/>
              <a:gd name="connsiteX8" fmla="*/ 2366010 w 2366010"/>
              <a:gd name="connsiteY8" fmla="*/ 4891523 h 5136310"/>
              <a:gd name="connsiteX9" fmla="*/ 2121223 w 2366010"/>
              <a:gd name="connsiteY9" fmla="*/ 5136310 h 5136310"/>
              <a:gd name="connsiteX10" fmla="*/ 244787 w 2366010"/>
              <a:gd name="connsiteY10" fmla="*/ 5136310 h 5136310"/>
              <a:gd name="connsiteX11" fmla="*/ 0 w 2366010"/>
              <a:gd name="connsiteY11" fmla="*/ 4891523 h 5136310"/>
              <a:gd name="connsiteX12" fmla="*/ 0 w 2366010"/>
              <a:gd name="connsiteY12" fmla="*/ 256647 h 5136310"/>
              <a:gd name="connsiteX0" fmla="*/ 0 w 2366010"/>
              <a:gd name="connsiteY0" fmla="*/ 258231 h 5137894"/>
              <a:gd name="connsiteX1" fmla="*/ 237167 w 2366010"/>
              <a:gd name="connsiteY1" fmla="*/ 10904 h 5137894"/>
              <a:gd name="connsiteX2" fmla="*/ 520700 w 2366010"/>
              <a:gd name="connsiteY2" fmla="*/ 9635 h 5137894"/>
              <a:gd name="connsiteX3" fmla="*/ 727710 w 2366010"/>
              <a:gd name="connsiteY3" fmla="*/ 196324 h 5137894"/>
              <a:gd name="connsiteX4" fmla="*/ 1364453 w 2366010"/>
              <a:gd name="connsiteY4" fmla="*/ 197597 h 5137894"/>
              <a:gd name="connsiteX5" fmla="*/ 1760693 w 2366010"/>
              <a:gd name="connsiteY5" fmla="*/ 189977 h 5137894"/>
              <a:gd name="connsiteX6" fmla="*/ 1877533 w 2366010"/>
              <a:gd name="connsiteY6" fmla="*/ 37577 h 5137894"/>
              <a:gd name="connsiteX7" fmla="*/ 2121223 w 2366010"/>
              <a:gd name="connsiteY7" fmla="*/ 13444 h 5137894"/>
              <a:gd name="connsiteX8" fmla="*/ 2366010 w 2366010"/>
              <a:gd name="connsiteY8" fmla="*/ 258231 h 5137894"/>
              <a:gd name="connsiteX9" fmla="*/ 2366010 w 2366010"/>
              <a:gd name="connsiteY9" fmla="*/ 4893107 h 5137894"/>
              <a:gd name="connsiteX10" fmla="*/ 2121223 w 2366010"/>
              <a:gd name="connsiteY10" fmla="*/ 5137894 h 5137894"/>
              <a:gd name="connsiteX11" fmla="*/ 244787 w 2366010"/>
              <a:gd name="connsiteY11" fmla="*/ 5137894 h 5137894"/>
              <a:gd name="connsiteX12" fmla="*/ 0 w 2366010"/>
              <a:gd name="connsiteY12" fmla="*/ 4893107 h 5137894"/>
              <a:gd name="connsiteX13" fmla="*/ 0 w 2366010"/>
              <a:gd name="connsiteY13" fmla="*/ 258231 h 5137894"/>
              <a:gd name="connsiteX0" fmla="*/ 0 w 2366010"/>
              <a:gd name="connsiteY0" fmla="*/ 258231 h 5137894"/>
              <a:gd name="connsiteX1" fmla="*/ 237167 w 2366010"/>
              <a:gd name="connsiteY1" fmla="*/ 10904 h 5137894"/>
              <a:gd name="connsiteX2" fmla="*/ 520700 w 2366010"/>
              <a:gd name="connsiteY2" fmla="*/ 9635 h 5137894"/>
              <a:gd name="connsiteX3" fmla="*/ 727710 w 2366010"/>
              <a:gd name="connsiteY3" fmla="*/ 196324 h 5137894"/>
              <a:gd name="connsiteX4" fmla="*/ 1364453 w 2366010"/>
              <a:gd name="connsiteY4" fmla="*/ 197597 h 5137894"/>
              <a:gd name="connsiteX5" fmla="*/ 1760693 w 2366010"/>
              <a:gd name="connsiteY5" fmla="*/ 189977 h 5137894"/>
              <a:gd name="connsiteX6" fmla="*/ 1877533 w 2366010"/>
              <a:gd name="connsiteY6" fmla="*/ 37577 h 5137894"/>
              <a:gd name="connsiteX7" fmla="*/ 2121223 w 2366010"/>
              <a:gd name="connsiteY7" fmla="*/ 13444 h 5137894"/>
              <a:gd name="connsiteX8" fmla="*/ 2366010 w 2366010"/>
              <a:gd name="connsiteY8" fmla="*/ 258231 h 5137894"/>
              <a:gd name="connsiteX9" fmla="*/ 2366010 w 2366010"/>
              <a:gd name="connsiteY9" fmla="*/ 4893107 h 5137894"/>
              <a:gd name="connsiteX10" fmla="*/ 2121223 w 2366010"/>
              <a:gd name="connsiteY10" fmla="*/ 5137894 h 5137894"/>
              <a:gd name="connsiteX11" fmla="*/ 244787 w 2366010"/>
              <a:gd name="connsiteY11" fmla="*/ 5137894 h 5137894"/>
              <a:gd name="connsiteX12" fmla="*/ 0 w 2366010"/>
              <a:gd name="connsiteY12" fmla="*/ 4893107 h 5137894"/>
              <a:gd name="connsiteX13" fmla="*/ 0 w 2366010"/>
              <a:gd name="connsiteY13" fmla="*/ 258231 h 5137894"/>
              <a:gd name="connsiteX0" fmla="*/ 0 w 2366010"/>
              <a:gd name="connsiteY0" fmla="*/ 263996 h 5143659"/>
              <a:gd name="connsiteX1" fmla="*/ 237167 w 2366010"/>
              <a:gd name="connsiteY1" fmla="*/ 16669 h 5143659"/>
              <a:gd name="connsiteX2" fmla="*/ 520700 w 2366010"/>
              <a:gd name="connsiteY2" fmla="*/ 15400 h 5143659"/>
              <a:gd name="connsiteX3" fmla="*/ 727710 w 2366010"/>
              <a:gd name="connsiteY3" fmla="*/ 202089 h 5143659"/>
              <a:gd name="connsiteX4" fmla="*/ 1364453 w 2366010"/>
              <a:gd name="connsiteY4" fmla="*/ 203362 h 5143659"/>
              <a:gd name="connsiteX5" fmla="*/ 1760693 w 2366010"/>
              <a:gd name="connsiteY5" fmla="*/ 195742 h 5143659"/>
              <a:gd name="connsiteX6" fmla="*/ 1864833 w 2366010"/>
              <a:gd name="connsiteY6" fmla="*/ 25562 h 5143659"/>
              <a:gd name="connsiteX7" fmla="*/ 2121223 w 2366010"/>
              <a:gd name="connsiteY7" fmla="*/ 19209 h 5143659"/>
              <a:gd name="connsiteX8" fmla="*/ 2366010 w 2366010"/>
              <a:gd name="connsiteY8" fmla="*/ 263996 h 5143659"/>
              <a:gd name="connsiteX9" fmla="*/ 2366010 w 2366010"/>
              <a:gd name="connsiteY9" fmla="*/ 4898872 h 5143659"/>
              <a:gd name="connsiteX10" fmla="*/ 2121223 w 2366010"/>
              <a:gd name="connsiteY10" fmla="*/ 5143659 h 5143659"/>
              <a:gd name="connsiteX11" fmla="*/ 244787 w 2366010"/>
              <a:gd name="connsiteY11" fmla="*/ 5143659 h 5143659"/>
              <a:gd name="connsiteX12" fmla="*/ 0 w 2366010"/>
              <a:gd name="connsiteY12" fmla="*/ 4898872 h 5143659"/>
              <a:gd name="connsiteX13" fmla="*/ 0 w 2366010"/>
              <a:gd name="connsiteY13" fmla="*/ 263996 h 5143659"/>
              <a:gd name="connsiteX0" fmla="*/ 0 w 2366010"/>
              <a:gd name="connsiteY0" fmla="*/ 256648 h 5136311"/>
              <a:gd name="connsiteX1" fmla="*/ 237167 w 2366010"/>
              <a:gd name="connsiteY1" fmla="*/ 9321 h 5136311"/>
              <a:gd name="connsiteX2" fmla="*/ 520700 w 2366010"/>
              <a:gd name="connsiteY2" fmla="*/ 8052 h 5136311"/>
              <a:gd name="connsiteX3" fmla="*/ 727710 w 2366010"/>
              <a:gd name="connsiteY3" fmla="*/ 194741 h 5136311"/>
              <a:gd name="connsiteX4" fmla="*/ 1364453 w 2366010"/>
              <a:gd name="connsiteY4" fmla="*/ 196014 h 5136311"/>
              <a:gd name="connsiteX5" fmla="*/ 1760693 w 2366010"/>
              <a:gd name="connsiteY5" fmla="*/ 188394 h 5136311"/>
              <a:gd name="connsiteX6" fmla="*/ 1864833 w 2366010"/>
              <a:gd name="connsiteY6" fmla="*/ 18214 h 5136311"/>
              <a:gd name="connsiteX7" fmla="*/ 2121223 w 2366010"/>
              <a:gd name="connsiteY7" fmla="*/ 11861 h 5136311"/>
              <a:gd name="connsiteX8" fmla="*/ 2366010 w 2366010"/>
              <a:gd name="connsiteY8" fmla="*/ 256648 h 5136311"/>
              <a:gd name="connsiteX9" fmla="*/ 2366010 w 2366010"/>
              <a:gd name="connsiteY9" fmla="*/ 4891524 h 5136311"/>
              <a:gd name="connsiteX10" fmla="*/ 2121223 w 2366010"/>
              <a:gd name="connsiteY10" fmla="*/ 5136311 h 5136311"/>
              <a:gd name="connsiteX11" fmla="*/ 244787 w 2366010"/>
              <a:gd name="connsiteY11" fmla="*/ 5136311 h 5136311"/>
              <a:gd name="connsiteX12" fmla="*/ 0 w 2366010"/>
              <a:gd name="connsiteY12" fmla="*/ 4891524 h 5136311"/>
              <a:gd name="connsiteX13" fmla="*/ 0 w 2366010"/>
              <a:gd name="connsiteY13" fmla="*/ 256648 h 5136311"/>
              <a:gd name="connsiteX0" fmla="*/ 0 w 2366010"/>
              <a:gd name="connsiteY0" fmla="*/ 258309 h 5137972"/>
              <a:gd name="connsiteX1" fmla="*/ 237167 w 2366010"/>
              <a:gd name="connsiteY1" fmla="*/ 10982 h 5137972"/>
              <a:gd name="connsiteX2" fmla="*/ 520700 w 2366010"/>
              <a:gd name="connsiteY2" fmla="*/ 9713 h 5137972"/>
              <a:gd name="connsiteX3" fmla="*/ 727710 w 2366010"/>
              <a:gd name="connsiteY3" fmla="*/ 196402 h 5137972"/>
              <a:gd name="connsiteX4" fmla="*/ 1364453 w 2366010"/>
              <a:gd name="connsiteY4" fmla="*/ 197675 h 5137972"/>
              <a:gd name="connsiteX5" fmla="*/ 1760693 w 2366010"/>
              <a:gd name="connsiteY5" fmla="*/ 190055 h 5137972"/>
              <a:gd name="connsiteX6" fmla="*/ 1864833 w 2366010"/>
              <a:gd name="connsiteY6" fmla="*/ 19875 h 5137972"/>
              <a:gd name="connsiteX7" fmla="*/ 2121223 w 2366010"/>
              <a:gd name="connsiteY7" fmla="*/ 13522 h 5137972"/>
              <a:gd name="connsiteX8" fmla="*/ 2366010 w 2366010"/>
              <a:gd name="connsiteY8" fmla="*/ 258309 h 5137972"/>
              <a:gd name="connsiteX9" fmla="*/ 2366010 w 2366010"/>
              <a:gd name="connsiteY9" fmla="*/ 4893185 h 5137972"/>
              <a:gd name="connsiteX10" fmla="*/ 2121223 w 2366010"/>
              <a:gd name="connsiteY10" fmla="*/ 5137972 h 5137972"/>
              <a:gd name="connsiteX11" fmla="*/ 244787 w 2366010"/>
              <a:gd name="connsiteY11" fmla="*/ 5137972 h 5137972"/>
              <a:gd name="connsiteX12" fmla="*/ 0 w 2366010"/>
              <a:gd name="connsiteY12" fmla="*/ 4893185 h 5137972"/>
              <a:gd name="connsiteX13" fmla="*/ 0 w 2366010"/>
              <a:gd name="connsiteY13" fmla="*/ 258309 h 5137972"/>
              <a:gd name="connsiteX0" fmla="*/ 0 w 2366010"/>
              <a:gd name="connsiteY0" fmla="*/ 258309 h 5137972"/>
              <a:gd name="connsiteX1" fmla="*/ 237167 w 2366010"/>
              <a:gd name="connsiteY1" fmla="*/ 10982 h 5137972"/>
              <a:gd name="connsiteX2" fmla="*/ 520700 w 2366010"/>
              <a:gd name="connsiteY2" fmla="*/ 9713 h 5137972"/>
              <a:gd name="connsiteX3" fmla="*/ 727710 w 2366010"/>
              <a:gd name="connsiteY3" fmla="*/ 196402 h 5137972"/>
              <a:gd name="connsiteX4" fmla="*/ 1364453 w 2366010"/>
              <a:gd name="connsiteY4" fmla="*/ 197675 h 5137972"/>
              <a:gd name="connsiteX5" fmla="*/ 1753073 w 2366010"/>
              <a:gd name="connsiteY5" fmla="*/ 190055 h 5137972"/>
              <a:gd name="connsiteX6" fmla="*/ 1864833 w 2366010"/>
              <a:gd name="connsiteY6" fmla="*/ 19875 h 5137972"/>
              <a:gd name="connsiteX7" fmla="*/ 2121223 w 2366010"/>
              <a:gd name="connsiteY7" fmla="*/ 13522 h 5137972"/>
              <a:gd name="connsiteX8" fmla="*/ 2366010 w 2366010"/>
              <a:gd name="connsiteY8" fmla="*/ 258309 h 5137972"/>
              <a:gd name="connsiteX9" fmla="*/ 2366010 w 2366010"/>
              <a:gd name="connsiteY9" fmla="*/ 4893185 h 5137972"/>
              <a:gd name="connsiteX10" fmla="*/ 2121223 w 2366010"/>
              <a:gd name="connsiteY10" fmla="*/ 5137972 h 5137972"/>
              <a:gd name="connsiteX11" fmla="*/ 244787 w 2366010"/>
              <a:gd name="connsiteY11" fmla="*/ 5137972 h 5137972"/>
              <a:gd name="connsiteX12" fmla="*/ 0 w 2366010"/>
              <a:gd name="connsiteY12" fmla="*/ 4893185 h 5137972"/>
              <a:gd name="connsiteX13" fmla="*/ 0 w 2366010"/>
              <a:gd name="connsiteY13" fmla="*/ 258309 h 5137972"/>
              <a:gd name="connsiteX0" fmla="*/ 0 w 2366010"/>
              <a:gd name="connsiteY0" fmla="*/ 258309 h 5137972"/>
              <a:gd name="connsiteX1" fmla="*/ 237167 w 2366010"/>
              <a:gd name="connsiteY1" fmla="*/ 10982 h 5137972"/>
              <a:gd name="connsiteX2" fmla="*/ 520700 w 2366010"/>
              <a:gd name="connsiteY2" fmla="*/ 9713 h 5137972"/>
              <a:gd name="connsiteX3" fmla="*/ 727710 w 2366010"/>
              <a:gd name="connsiteY3" fmla="*/ 196402 h 5137972"/>
              <a:gd name="connsiteX4" fmla="*/ 1364453 w 2366010"/>
              <a:gd name="connsiteY4" fmla="*/ 197675 h 5137972"/>
              <a:gd name="connsiteX5" fmla="*/ 1753073 w 2366010"/>
              <a:gd name="connsiteY5" fmla="*/ 190055 h 5137972"/>
              <a:gd name="connsiteX6" fmla="*/ 1864833 w 2366010"/>
              <a:gd name="connsiteY6" fmla="*/ 19875 h 5137972"/>
              <a:gd name="connsiteX7" fmla="*/ 2121223 w 2366010"/>
              <a:gd name="connsiteY7" fmla="*/ 13522 h 5137972"/>
              <a:gd name="connsiteX8" fmla="*/ 2366010 w 2366010"/>
              <a:gd name="connsiteY8" fmla="*/ 258309 h 5137972"/>
              <a:gd name="connsiteX9" fmla="*/ 2366010 w 2366010"/>
              <a:gd name="connsiteY9" fmla="*/ 4893185 h 5137972"/>
              <a:gd name="connsiteX10" fmla="*/ 2121223 w 2366010"/>
              <a:gd name="connsiteY10" fmla="*/ 5137972 h 5137972"/>
              <a:gd name="connsiteX11" fmla="*/ 244787 w 2366010"/>
              <a:gd name="connsiteY11" fmla="*/ 5137972 h 5137972"/>
              <a:gd name="connsiteX12" fmla="*/ 0 w 2366010"/>
              <a:gd name="connsiteY12" fmla="*/ 4893185 h 5137972"/>
              <a:gd name="connsiteX13" fmla="*/ 0 w 2366010"/>
              <a:gd name="connsiteY13" fmla="*/ 258309 h 5137972"/>
              <a:gd name="connsiteX0" fmla="*/ 0 w 2366010"/>
              <a:gd name="connsiteY0" fmla="*/ 258309 h 5137972"/>
              <a:gd name="connsiteX1" fmla="*/ 237167 w 2366010"/>
              <a:gd name="connsiteY1" fmla="*/ 10982 h 5137972"/>
              <a:gd name="connsiteX2" fmla="*/ 520700 w 2366010"/>
              <a:gd name="connsiteY2" fmla="*/ 9713 h 5137972"/>
              <a:gd name="connsiteX3" fmla="*/ 727710 w 2366010"/>
              <a:gd name="connsiteY3" fmla="*/ 196402 h 5137972"/>
              <a:gd name="connsiteX4" fmla="*/ 1364453 w 2366010"/>
              <a:gd name="connsiteY4" fmla="*/ 197675 h 5137972"/>
              <a:gd name="connsiteX5" fmla="*/ 1753073 w 2366010"/>
              <a:gd name="connsiteY5" fmla="*/ 190055 h 5137972"/>
              <a:gd name="connsiteX6" fmla="*/ 1864833 w 2366010"/>
              <a:gd name="connsiteY6" fmla="*/ 19875 h 5137972"/>
              <a:gd name="connsiteX7" fmla="*/ 2121223 w 2366010"/>
              <a:gd name="connsiteY7" fmla="*/ 13522 h 5137972"/>
              <a:gd name="connsiteX8" fmla="*/ 2366010 w 2366010"/>
              <a:gd name="connsiteY8" fmla="*/ 258309 h 5137972"/>
              <a:gd name="connsiteX9" fmla="*/ 2366010 w 2366010"/>
              <a:gd name="connsiteY9" fmla="*/ 4893185 h 5137972"/>
              <a:gd name="connsiteX10" fmla="*/ 2121223 w 2366010"/>
              <a:gd name="connsiteY10" fmla="*/ 5137972 h 5137972"/>
              <a:gd name="connsiteX11" fmla="*/ 244787 w 2366010"/>
              <a:gd name="connsiteY11" fmla="*/ 5137972 h 5137972"/>
              <a:gd name="connsiteX12" fmla="*/ 0 w 2366010"/>
              <a:gd name="connsiteY12" fmla="*/ 4893185 h 5137972"/>
              <a:gd name="connsiteX13" fmla="*/ 0 w 2366010"/>
              <a:gd name="connsiteY13" fmla="*/ 258309 h 5137972"/>
              <a:gd name="connsiteX0" fmla="*/ 0 w 2366010"/>
              <a:gd name="connsiteY0" fmla="*/ 258309 h 5137972"/>
              <a:gd name="connsiteX1" fmla="*/ 237167 w 2366010"/>
              <a:gd name="connsiteY1" fmla="*/ 10982 h 5137972"/>
              <a:gd name="connsiteX2" fmla="*/ 520700 w 2366010"/>
              <a:gd name="connsiteY2" fmla="*/ 9713 h 5137972"/>
              <a:gd name="connsiteX3" fmla="*/ 727710 w 2366010"/>
              <a:gd name="connsiteY3" fmla="*/ 196402 h 5137972"/>
              <a:gd name="connsiteX4" fmla="*/ 1364453 w 2366010"/>
              <a:gd name="connsiteY4" fmla="*/ 197675 h 5137972"/>
              <a:gd name="connsiteX5" fmla="*/ 1753073 w 2366010"/>
              <a:gd name="connsiteY5" fmla="*/ 190055 h 5137972"/>
              <a:gd name="connsiteX6" fmla="*/ 1864833 w 2366010"/>
              <a:gd name="connsiteY6" fmla="*/ 19875 h 5137972"/>
              <a:gd name="connsiteX7" fmla="*/ 2121223 w 2366010"/>
              <a:gd name="connsiteY7" fmla="*/ 13522 h 5137972"/>
              <a:gd name="connsiteX8" fmla="*/ 2366010 w 2366010"/>
              <a:gd name="connsiteY8" fmla="*/ 258309 h 5137972"/>
              <a:gd name="connsiteX9" fmla="*/ 2366010 w 2366010"/>
              <a:gd name="connsiteY9" fmla="*/ 4893185 h 5137972"/>
              <a:gd name="connsiteX10" fmla="*/ 2121223 w 2366010"/>
              <a:gd name="connsiteY10" fmla="*/ 5137972 h 5137972"/>
              <a:gd name="connsiteX11" fmla="*/ 244787 w 2366010"/>
              <a:gd name="connsiteY11" fmla="*/ 5137972 h 5137972"/>
              <a:gd name="connsiteX12" fmla="*/ 0 w 2366010"/>
              <a:gd name="connsiteY12" fmla="*/ 4893185 h 5137972"/>
              <a:gd name="connsiteX13" fmla="*/ 0 w 2366010"/>
              <a:gd name="connsiteY13" fmla="*/ 258309 h 5137972"/>
              <a:gd name="connsiteX0" fmla="*/ 0 w 2366010"/>
              <a:gd name="connsiteY0" fmla="*/ 260632 h 5140295"/>
              <a:gd name="connsiteX1" fmla="*/ 237167 w 2366010"/>
              <a:gd name="connsiteY1" fmla="*/ 13305 h 5140295"/>
              <a:gd name="connsiteX2" fmla="*/ 520700 w 2366010"/>
              <a:gd name="connsiteY2" fmla="*/ 12036 h 5140295"/>
              <a:gd name="connsiteX3" fmla="*/ 727710 w 2366010"/>
              <a:gd name="connsiteY3" fmla="*/ 198725 h 5140295"/>
              <a:gd name="connsiteX4" fmla="*/ 1364453 w 2366010"/>
              <a:gd name="connsiteY4" fmla="*/ 199998 h 5140295"/>
              <a:gd name="connsiteX5" fmla="*/ 1753073 w 2366010"/>
              <a:gd name="connsiteY5" fmla="*/ 192378 h 5140295"/>
              <a:gd name="connsiteX6" fmla="*/ 1857213 w 2366010"/>
              <a:gd name="connsiteY6" fmla="*/ 14578 h 5140295"/>
              <a:gd name="connsiteX7" fmla="*/ 2121223 w 2366010"/>
              <a:gd name="connsiteY7" fmla="*/ 15845 h 5140295"/>
              <a:gd name="connsiteX8" fmla="*/ 2366010 w 2366010"/>
              <a:gd name="connsiteY8" fmla="*/ 260632 h 5140295"/>
              <a:gd name="connsiteX9" fmla="*/ 2366010 w 2366010"/>
              <a:gd name="connsiteY9" fmla="*/ 4895508 h 5140295"/>
              <a:gd name="connsiteX10" fmla="*/ 2121223 w 2366010"/>
              <a:gd name="connsiteY10" fmla="*/ 5140295 h 5140295"/>
              <a:gd name="connsiteX11" fmla="*/ 244787 w 2366010"/>
              <a:gd name="connsiteY11" fmla="*/ 5140295 h 5140295"/>
              <a:gd name="connsiteX12" fmla="*/ 0 w 2366010"/>
              <a:gd name="connsiteY12" fmla="*/ 4895508 h 5140295"/>
              <a:gd name="connsiteX13" fmla="*/ 0 w 2366010"/>
              <a:gd name="connsiteY13" fmla="*/ 260632 h 5140295"/>
              <a:gd name="connsiteX0" fmla="*/ 0 w 2366010"/>
              <a:gd name="connsiteY0" fmla="*/ 262169 h 5141832"/>
              <a:gd name="connsiteX1" fmla="*/ 237167 w 2366010"/>
              <a:gd name="connsiteY1" fmla="*/ 14842 h 5141832"/>
              <a:gd name="connsiteX2" fmla="*/ 520700 w 2366010"/>
              <a:gd name="connsiteY2" fmla="*/ 13573 h 5141832"/>
              <a:gd name="connsiteX3" fmla="*/ 727710 w 2366010"/>
              <a:gd name="connsiteY3" fmla="*/ 200262 h 5141832"/>
              <a:gd name="connsiteX4" fmla="*/ 1364453 w 2366010"/>
              <a:gd name="connsiteY4" fmla="*/ 201535 h 5141832"/>
              <a:gd name="connsiteX5" fmla="*/ 1753073 w 2366010"/>
              <a:gd name="connsiteY5" fmla="*/ 193915 h 5141832"/>
              <a:gd name="connsiteX6" fmla="*/ 1857213 w 2366010"/>
              <a:gd name="connsiteY6" fmla="*/ 16115 h 5141832"/>
              <a:gd name="connsiteX7" fmla="*/ 2121223 w 2366010"/>
              <a:gd name="connsiteY7" fmla="*/ 17382 h 5141832"/>
              <a:gd name="connsiteX8" fmla="*/ 2366010 w 2366010"/>
              <a:gd name="connsiteY8" fmla="*/ 262169 h 5141832"/>
              <a:gd name="connsiteX9" fmla="*/ 2366010 w 2366010"/>
              <a:gd name="connsiteY9" fmla="*/ 4897045 h 5141832"/>
              <a:gd name="connsiteX10" fmla="*/ 2121223 w 2366010"/>
              <a:gd name="connsiteY10" fmla="*/ 5141832 h 5141832"/>
              <a:gd name="connsiteX11" fmla="*/ 244787 w 2366010"/>
              <a:gd name="connsiteY11" fmla="*/ 5141832 h 5141832"/>
              <a:gd name="connsiteX12" fmla="*/ 0 w 2366010"/>
              <a:gd name="connsiteY12" fmla="*/ 4897045 h 5141832"/>
              <a:gd name="connsiteX13" fmla="*/ 0 w 2366010"/>
              <a:gd name="connsiteY13" fmla="*/ 262169 h 5141832"/>
              <a:gd name="connsiteX0" fmla="*/ 0 w 2366010"/>
              <a:gd name="connsiteY0" fmla="*/ 259044 h 5138707"/>
              <a:gd name="connsiteX1" fmla="*/ 237167 w 2366010"/>
              <a:gd name="connsiteY1" fmla="*/ 11717 h 5138707"/>
              <a:gd name="connsiteX2" fmla="*/ 520700 w 2366010"/>
              <a:gd name="connsiteY2" fmla="*/ 10448 h 5138707"/>
              <a:gd name="connsiteX3" fmla="*/ 727710 w 2366010"/>
              <a:gd name="connsiteY3" fmla="*/ 197137 h 5138707"/>
              <a:gd name="connsiteX4" fmla="*/ 1364453 w 2366010"/>
              <a:gd name="connsiteY4" fmla="*/ 198410 h 5138707"/>
              <a:gd name="connsiteX5" fmla="*/ 1753073 w 2366010"/>
              <a:gd name="connsiteY5" fmla="*/ 190790 h 5138707"/>
              <a:gd name="connsiteX6" fmla="*/ 1857213 w 2366010"/>
              <a:gd name="connsiteY6" fmla="*/ 12990 h 5138707"/>
              <a:gd name="connsiteX7" fmla="*/ 2121223 w 2366010"/>
              <a:gd name="connsiteY7" fmla="*/ 14257 h 5138707"/>
              <a:gd name="connsiteX8" fmla="*/ 2366010 w 2366010"/>
              <a:gd name="connsiteY8" fmla="*/ 259044 h 5138707"/>
              <a:gd name="connsiteX9" fmla="*/ 2366010 w 2366010"/>
              <a:gd name="connsiteY9" fmla="*/ 4893920 h 5138707"/>
              <a:gd name="connsiteX10" fmla="*/ 2121223 w 2366010"/>
              <a:gd name="connsiteY10" fmla="*/ 5138707 h 5138707"/>
              <a:gd name="connsiteX11" fmla="*/ 244787 w 2366010"/>
              <a:gd name="connsiteY11" fmla="*/ 5138707 h 5138707"/>
              <a:gd name="connsiteX12" fmla="*/ 0 w 2366010"/>
              <a:gd name="connsiteY12" fmla="*/ 4893920 h 5138707"/>
              <a:gd name="connsiteX13" fmla="*/ 0 w 2366010"/>
              <a:gd name="connsiteY13" fmla="*/ 259044 h 5138707"/>
              <a:gd name="connsiteX0" fmla="*/ 0 w 2366010"/>
              <a:gd name="connsiteY0" fmla="*/ 259044 h 5138707"/>
              <a:gd name="connsiteX1" fmla="*/ 237167 w 2366010"/>
              <a:gd name="connsiteY1" fmla="*/ 11717 h 5138707"/>
              <a:gd name="connsiteX2" fmla="*/ 520700 w 2366010"/>
              <a:gd name="connsiteY2" fmla="*/ 10448 h 5138707"/>
              <a:gd name="connsiteX3" fmla="*/ 727710 w 2366010"/>
              <a:gd name="connsiteY3" fmla="*/ 197137 h 5138707"/>
              <a:gd name="connsiteX4" fmla="*/ 1364453 w 2366010"/>
              <a:gd name="connsiteY4" fmla="*/ 198410 h 5138707"/>
              <a:gd name="connsiteX5" fmla="*/ 1753073 w 2366010"/>
              <a:gd name="connsiteY5" fmla="*/ 190790 h 5138707"/>
              <a:gd name="connsiteX6" fmla="*/ 1857213 w 2366010"/>
              <a:gd name="connsiteY6" fmla="*/ 12990 h 5138707"/>
              <a:gd name="connsiteX7" fmla="*/ 2121223 w 2366010"/>
              <a:gd name="connsiteY7" fmla="*/ 14257 h 5138707"/>
              <a:gd name="connsiteX8" fmla="*/ 2366010 w 2366010"/>
              <a:gd name="connsiteY8" fmla="*/ 259044 h 5138707"/>
              <a:gd name="connsiteX9" fmla="*/ 2366010 w 2366010"/>
              <a:gd name="connsiteY9" fmla="*/ 4893920 h 5138707"/>
              <a:gd name="connsiteX10" fmla="*/ 2121223 w 2366010"/>
              <a:gd name="connsiteY10" fmla="*/ 5138707 h 5138707"/>
              <a:gd name="connsiteX11" fmla="*/ 244787 w 2366010"/>
              <a:gd name="connsiteY11" fmla="*/ 5138707 h 5138707"/>
              <a:gd name="connsiteX12" fmla="*/ 0 w 2366010"/>
              <a:gd name="connsiteY12" fmla="*/ 4893920 h 5138707"/>
              <a:gd name="connsiteX13" fmla="*/ 0 w 2366010"/>
              <a:gd name="connsiteY13" fmla="*/ 259044 h 5138707"/>
              <a:gd name="connsiteX0" fmla="*/ 0 w 2366010"/>
              <a:gd name="connsiteY0" fmla="*/ 262169 h 5141832"/>
              <a:gd name="connsiteX1" fmla="*/ 237167 w 2366010"/>
              <a:gd name="connsiteY1" fmla="*/ 14842 h 5141832"/>
              <a:gd name="connsiteX2" fmla="*/ 520700 w 2366010"/>
              <a:gd name="connsiteY2" fmla="*/ 13573 h 5141832"/>
              <a:gd name="connsiteX3" fmla="*/ 727710 w 2366010"/>
              <a:gd name="connsiteY3" fmla="*/ 200262 h 5141832"/>
              <a:gd name="connsiteX4" fmla="*/ 1364453 w 2366010"/>
              <a:gd name="connsiteY4" fmla="*/ 201535 h 5141832"/>
              <a:gd name="connsiteX5" fmla="*/ 1753073 w 2366010"/>
              <a:gd name="connsiteY5" fmla="*/ 193915 h 5141832"/>
              <a:gd name="connsiteX6" fmla="*/ 1857213 w 2366010"/>
              <a:gd name="connsiteY6" fmla="*/ 16115 h 5141832"/>
              <a:gd name="connsiteX7" fmla="*/ 2121223 w 2366010"/>
              <a:gd name="connsiteY7" fmla="*/ 17382 h 5141832"/>
              <a:gd name="connsiteX8" fmla="*/ 2366010 w 2366010"/>
              <a:gd name="connsiteY8" fmla="*/ 262169 h 5141832"/>
              <a:gd name="connsiteX9" fmla="*/ 2366010 w 2366010"/>
              <a:gd name="connsiteY9" fmla="*/ 4897045 h 5141832"/>
              <a:gd name="connsiteX10" fmla="*/ 2121223 w 2366010"/>
              <a:gd name="connsiteY10" fmla="*/ 5141832 h 5141832"/>
              <a:gd name="connsiteX11" fmla="*/ 244787 w 2366010"/>
              <a:gd name="connsiteY11" fmla="*/ 5141832 h 5141832"/>
              <a:gd name="connsiteX12" fmla="*/ 0 w 2366010"/>
              <a:gd name="connsiteY12" fmla="*/ 4897045 h 5141832"/>
              <a:gd name="connsiteX13" fmla="*/ 0 w 2366010"/>
              <a:gd name="connsiteY13" fmla="*/ 262169 h 5141832"/>
              <a:gd name="connsiteX0" fmla="*/ 0 w 2366010"/>
              <a:gd name="connsiteY0" fmla="*/ 262169 h 5141832"/>
              <a:gd name="connsiteX1" fmla="*/ 237167 w 2366010"/>
              <a:gd name="connsiteY1" fmla="*/ 14842 h 5141832"/>
              <a:gd name="connsiteX2" fmla="*/ 520700 w 2366010"/>
              <a:gd name="connsiteY2" fmla="*/ 13573 h 5141832"/>
              <a:gd name="connsiteX3" fmla="*/ 727710 w 2366010"/>
              <a:gd name="connsiteY3" fmla="*/ 200262 h 5141832"/>
              <a:gd name="connsiteX4" fmla="*/ 1364453 w 2366010"/>
              <a:gd name="connsiteY4" fmla="*/ 201535 h 5141832"/>
              <a:gd name="connsiteX5" fmla="*/ 1755613 w 2366010"/>
              <a:gd name="connsiteY5" fmla="*/ 186299 h 5141832"/>
              <a:gd name="connsiteX6" fmla="*/ 1857213 w 2366010"/>
              <a:gd name="connsiteY6" fmla="*/ 16115 h 5141832"/>
              <a:gd name="connsiteX7" fmla="*/ 2121223 w 2366010"/>
              <a:gd name="connsiteY7" fmla="*/ 17382 h 5141832"/>
              <a:gd name="connsiteX8" fmla="*/ 2366010 w 2366010"/>
              <a:gd name="connsiteY8" fmla="*/ 262169 h 5141832"/>
              <a:gd name="connsiteX9" fmla="*/ 2366010 w 2366010"/>
              <a:gd name="connsiteY9" fmla="*/ 4897045 h 5141832"/>
              <a:gd name="connsiteX10" fmla="*/ 2121223 w 2366010"/>
              <a:gd name="connsiteY10" fmla="*/ 5141832 h 5141832"/>
              <a:gd name="connsiteX11" fmla="*/ 244787 w 2366010"/>
              <a:gd name="connsiteY11" fmla="*/ 5141832 h 5141832"/>
              <a:gd name="connsiteX12" fmla="*/ 0 w 2366010"/>
              <a:gd name="connsiteY12" fmla="*/ 4897045 h 5141832"/>
              <a:gd name="connsiteX13" fmla="*/ 0 w 2366010"/>
              <a:gd name="connsiteY13" fmla="*/ 262169 h 5141832"/>
              <a:gd name="connsiteX0" fmla="*/ 0 w 2366010"/>
              <a:gd name="connsiteY0" fmla="*/ 262169 h 5141832"/>
              <a:gd name="connsiteX1" fmla="*/ 237167 w 2366010"/>
              <a:gd name="connsiteY1" fmla="*/ 14842 h 5141832"/>
              <a:gd name="connsiteX2" fmla="*/ 520700 w 2366010"/>
              <a:gd name="connsiteY2" fmla="*/ 13573 h 5141832"/>
              <a:gd name="connsiteX3" fmla="*/ 727710 w 2366010"/>
              <a:gd name="connsiteY3" fmla="*/ 200262 h 5141832"/>
              <a:gd name="connsiteX4" fmla="*/ 1364453 w 2366010"/>
              <a:gd name="connsiteY4" fmla="*/ 201535 h 5141832"/>
              <a:gd name="connsiteX5" fmla="*/ 1755613 w 2366010"/>
              <a:gd name="connsiteY5" fmla="*/ 186299 h 5141832"/>
              <a:gd name="connsiteX6" fmla="*/ 1857213 w 2366010"/>
              <a:gd name="connsiteY6" fmla="*/ 16115 h 5141832"/>
              <a:gd name="connsiteX7" fmla="*/ 2121223 w 2366010"/>
              <a:gd name="connsiteY7" fmla="*/ 17382 h 5141832"/>
              <a:gd name="connsiteX8" fmla="*/ 2366010 w 2366010"/>
              <a:gd name="connsiteY8" fmla="*/ 262169 h 5141832"/>
              <a:gd name="connsiteX9" fmla="*/ 2366010 w 2366010"/>
              <a:gd name="connsiteY9" fmla="*/ 4897045 h 5141832"/>
              <a:gd name="connsiteX10" fmla="*/ 2121223 w 2366010"/>
              <a:gd name="connsiteY10" fmla="*/ 5141832 h 5141832"/>
              <a:gd name="connsiteX11" fmla="*/ 244787 w 2366010"/>
              <a:gd name="connsiteY11" fmla="*/ 5141832 h 5141832"/>
              <a:gd name="connsiteX12" fmla="*/ 0 w 2366010"/>
              <a:gd name="connsiteY12" fmla="*/ 4897045 h 5141832"/>
              <a:gd name="connsiteX13" fmla="*/ 0 w 2366010"/>
              <a:gd name="connsiteY13" fmla="*/ 262169 h 5141832"/>
              <a:gd name="connsiteX0" fmla="*/ 0 w 2366010"/>
              <a:gd name="connsiteY0" fmla="*/ 261383 h 5141046"/>
              <a:gd name="connsiteX1" fmla="*/ 237167 w 2366010"/>
              <a:gd name="connsiteY1" fmla="*/ 14056 h 5141046"/>
              <a:gd name="connsiteX2" fmla="*/ 520700 w 2366010"/>
              <a:gd name="connsiteY2" fmla="*/ 12787 h 5141046"/>
              <a:gd name="connsiteX3" fmla="*/ 727710 w 2366010"/>
              <a:gd name="connsiteY3" fmla="*/ 199476 h 5141046"/>
              <a:gd name="connsiteX4" fmla="*/ 1364453 w 2366010"/>
              <a:gd name="connsiteY4" fmla="*/ 200749 h 5141046"/>
              <a:gd name="connsiteX5" fmla="*/ 1755613 w 2366010"/>
              <a:gd name="connsiteY5" fmla="*/ 185513 h 5141046"/>
              <a:gd name="connsiteX6" fmla="*/ 1857213 w 2366010"/>
              <a:gd name="connsiteY6" fmla="*/ 15329 h 5141046"/>
              <a:gd name="connsiteX7" fmla="*/ 2121223 w 2366010"/>
              <a:gd name="connsiteY7" fmla="*/ 16596 h 5141046"/>
              <a:gd name="connsiteX8" fmla="*/ 2366010 w 2366010"/>
              <a:gd name="connsiteY8" fmla="*/ 261383 h 5141046"/>
              <a:gd name="connsiteX9" fmla="*/ 2366010 w 2366010"/>
              <a:gd name="connsiteY9" fmla="*/ 4896259 h 5141046"/>
              <a:gd name="connsiteX10" fmla="*/ 2121223 w 2366010"/>
              <a:gd name="connsiteY10" fmla="*/ 5141046 h 5141046"/>
              <a:gd name="connsiteX11" fmla="*/ 244787 w 2366010"/>
              <a:gd name="connsiteY11" fmla="*/ 5141046 h 5141046"/>
              <a:gd name="connsiteX12" fmla="*/ 0 w 2366010"/>
              <a:gd name="connsiteY12" fmla="*/ 4896259 h 5141046"/>
              <a:gd name="connsiteX13" fmla="*/ 0 w 2366010"/>
              <a:gd name="connsiteY13" fmla="*/ 261383 h 5141046"/>
              <a:gd name="connsiteX0" fmla="*/ 0 w 2366010"/>
              <a:gd name="connsiteY0" fmla="*/ 261383 h 5141046"/>
              <a:gd name="connsiteX1" fmla="*/ 237167 w 2366010"/>
              <a:gd name="connsiteY1" fmla="*/ 14056 h 5141046"/>
              <a:gd name="connsiteX2" fmla="*/ 520700 w 2366010"/>
              <a:gd name="connsiteY2" fmla="*/ 12787 h 5141046"/>
              <a:gd name="connsiteX3" fmla="*/ 727710 w 2366010"/>
              <a:gd name="connsiteY3" fmla="*/ 199476 h 5141046"/>
              <a:gd name="connsiteX4" fmla="*/ 1364453 w 2366010"/>
              <a:gd name="connsiteY4" fmla="*/ 200749 h 5141046"/>
              <a:gd name="connsiteX5" fmla="*/ 1755613 w 2366010"/>
              <a:gd name="connsiteY5" fmla="*/ 185513 h 5141046"/>
              <a:gd name="connsiteX6" fmla="*/ 1857213 w 2366010"/>
              <a:gd name="connsiteY6" fmla="*/ 15329 h 5141046"/>
              <a:gd name="connsiteX7" fmla="*/ 2121223 w 2366010"/>
              <a:gd name="connsiteY7" fmla="*/ 16596 h 5141046"/>
              <a:gd name="connsiteX8" fmla="*/ 2366010 w 2366010"/>
              <a:gd name="connsiteY8" fmla="*/ 261383 h 5141046"/>
              <a:gd name="connsiteX9" fmla="*/ 2366010 w 2366010"/>
              <a:gd name="connsiteY9" fmla="*/ 4896259 h 5141046"/>
              <a:gd name="connsiteX10" fmla="*/ 2121223 w 2366010"/>
              <a:gd name="connsiteY10" fmla="*/ 5141046 h 5141046"/>
              <a:gd name="connsiteX11" fmla="*/ 244787 w 2366010"/>
              <a:gd name="connsiteY11" fmla="*/ 5141046 h 5141046"/>
              <a:gd name="connsiteX12" fmla="*/ 0 w 2366010"/>
              <a:gd name="connsiteY12" fmla="*/ 4896259 h 5141046"/>
              <a:gd name="connsiteX13" fmla="*/ 0 w 2366010"/>
              <a:gd name="connsiteY13" fmla="*/ 261383 h 5141046"/>
              <a:gd name="connsiteX0" fmla="*/ 0 w 2366010"/>
              <a:gd name="connsiteY0" fmla="*/ 266517 h 5146180"/>
              <a:gd name="connsiteX1" fmla="*/ 237167 w 2366010"/>
              <a:gd name="connsiteY1" fmla="*/ 19190 h 5146180"/>
              <a:gd name="connsiteX2" fmla="*/ 520700 w 2366010"/>
              <a:gd name="connsiteY2" fmla="*/ 17921 h 5146180"/>
              <a:gd name="connsiteX3" fmla="*/ 727710 w 2366010"/>
              <a:gd name="connsiteY3" fmla="*/ 204610 h 5146180"/>
              <a:gd name="connsiteX4" fmla="*/ 1364453 w 2366010"/>
              <a:gd name="connsiteY4" fmla="*/ 205883 h 5146180"/>
              <a:gd name="connsiteX5" fmla="*/ 1755613 w 2366010"/>
              <a:gd name="connsiteY5" fmla="*/ 190647 h 5146180"/>
              <a:gd name="connsiteX6" fmla="*/ 1857213 w 2366010"/>
              <a:gd name="connsiteY6" fmla="*/ 20463 h 5146180"/>
              <a:gd name="connsiteX7" fmla="*/ 2133923 w 2366010"/>
              <a:gd name="connsiteY7" fmla="*/ 14114 h 5146180"/>
              <a:gd name="connsiteX8" fmla="*/ 2366010 w 2366010"/>
              <a:gd name="connsiteY8" fmla="*/ 266517 h 5146180"/>
              <a:gd name="connsiteX9" fmla="*/ 2366010 w 2366010"/>
              <a:gd name="connsiteY9" fmla="*/ 4901393 h 5146180"/>
              <a:gd name="connsiteX10" fmla="*/ 2121223 w 2366010"/>
              <a:gd name="connsiteY10" fmla="*/ 5146180 h 5146180"/>
              <a:gd name="connsiteX11" fmla="*/ 244787 w 2366010"/>
              <a:gd name="connsiteY11" fmla="*/ 5146180 h 5146180"/>
              <a:gd name="connsiteX12" fmla="*/ 0 w 2366010"/>
              <a:gd name="connsiteY12" fmla="*/ 4901393 h 5146180"/>
              <a:gd name="connsiteX13" fmla="*/ 0 w 2366010"/>
              <a:gd name="connsiteY13" fmla="*/ 266517 h 5146180"/>
              <a:gd name="connsiteX0" fmla="*/ 0 w 2366010"/>
              <a:gd name="connsiteY0" fmla="*/ 266517 h 5146180"/>
              <a:gd name="connsiteX1" fmla="*/ 237167 w 2366010"/>
              <a:gd name="connsiteY1" fmla="*/ 19190 h 5146180"/>
              <a:gd name="connsiteX2" fmla="*/ 520700 w 2366010"/>
              <a:gd name="connsiteY2" fmla="*/ 17921 h 5146180"/>
              <a:gd name="connsiteX3" fmla="*/ 727710 w 2366010"/>
              <a:gd name="connsiteY3" fmla="*/ 204610 h 5146180"/>
              <a:gd name="connsiteX4" fmla="*/ 1364453 w 2366010"/>
              <a:gd name="connsiteY4" fmla="*/ 205883 h 5146180"/>
              <a:gd name="connsiteX5" fmla="*/ 1755613 w 2366010"/>
              <a:gd name="connsiteY5" fmla="*/ 190647 h 5146180"/>
              <a:gd name="connsiteX6" fmla="*/ 1857213 w 2366010"/>
              <a:gd name="connsiteY6" fmla="*/ 20463 h 5146180"/>
              <a:gd name="connsiteX7" fmla="*/ 2133923 w 2366010"/>
              <a:gd name="connsiteY7" fmla="*/ 14114 h 5146180"/>
              <a:gd name="connsiteX8" fmla="*/ 2366010 w 2366010"/>
              <a:gd name="connsiteY8" fmla="*/ 266517 h 5146180"/>
              <a:gd name="connsiteX9" fmla="*/ 2366010 w 2366010"/>
              <a:gd name="connsiteY9" fmla="*/ 4901393 h 5146180"/>
              <a:gd name="connsiteX10" fmla="*/ 2121223 w 2366010"/>
              <a:gd name="connsiteY10" fmla="*/ 5146180 h 5146180"/>
              <a:gd name="connsiteX11" fmla="*/ 244787 w 2366010"/>
              <a:gd name="connsiteY11" fmla="*/ 5146180 h 5146180"/>
              <a:gd name="connsiteX12" fmla="*/ 0 w 2366010"/>
              <a:gd name="connsiteY12" fmla="*/ 4901393 h 5146180"/>
              <a:gd name="connsiteX13" fmla="*/ 0 w 2366010"/>
              <a:gd name="connsiteY13" fmla="*/ 266517 h 5146180"/>
              <a:gd name="connsiteX0" fmla="*/ 0 w 2366010"/>
              <a:gd name="connsiteY0" fmla="*/ 267643 h 5147306"/>
              <a:gd name="connsiteX1" fmla="*/ 237167 w 2366010"/>
              <a:gd name="connsiteY1" fmla="*/ 20316 h 5147306"/>
              <a:gd name="connsiteX2" fmla="*/ 520700 w 2366010"/>
              <a:gd name="connsiteY2" fmla="*/ 19047 h 5147306"/>
              <a:gd name="connsiteX3" fmla="*/ 727710 w 2366010"/>
              <a:gd name="connsiteY3" fmla="*/ 205736 h 5147306"/>
              <a:gd name="connsiteX4" fmla="*/ 1364453 w 2366010"/>
              <a:gd name="connsiteY4" fmla="*/ 207009 h 5147306"/>
              <a:gd name="connsiteX5" fmla="*/ 1755613 w 2366010"/>
              <a:gd name="connsiteY5" fmla="*/ 191773 h 5147306"/>
              <a:gd name="connsiteX6" fmla="*/ 1857213 w 2366010"/>
              <a:gd name="connsiteY6" fmla="*/ 21589 h 5147306"/>
              <a:gd name="connsiteX7" fmla="*/ 2133923 w 2366010"/>
              <a:gd name="connsiteY7" fmla="*/ 15240 h 5147306"/>
              <a:gd name="connsiteX8" fmla="*/ 2366010 w 2366010"/>
              <a:gd name="connsiteY8" fmla="*/ 267643 h 5147306"/>
              <a:gd name="connsiteX9" fmla="*/ 2366010 w 2366010"/>
              <a:gd name="connsiteY9" fmla="*/ 4902519 h 5147306"/>
              <a:gd name="connsiteX10" fmla="*/ 2121223 w 2366010"/>
              <a:gd name="connsiteY10" fmla="*/ 5147306 h 5147306"/>
              <a:gd name="connsiteX11" fmla="*/ 244787 w 2366010"/>
              <a:gd name="connsiteY11" fmla="*/ 5147306 h 5147306"/>
              <a:gd name="connsiteX12" fmla="*/ 0 w 2366010"/>
              <a:gd name="connsiteY12" fmla="*/ 4902519 h 5147306"/>
              <a:gd name="connsiteX13" fmla="*/ 0 w 2366010"/>
              <a:gd name="connsiteY13" fmla="*/ 267643 h 5147306"/>
              <a:gd name="connsiteX0" fmla="*/ 0 w 2366010"/>
              <a:gd name="connsiteY0" fmla="*/ 267643 h 5147306"/>
              <a:gd name="connsiteX1" fmla="*/ 237167 w 2366010"/>
              <a:gd name="connsiteY1" fmla="*/ 20316 h 5147306"/>
              <a:gd name="connsiteX2" fmla="*/ 520700 w 2366010"/>
              <a:gd name="connsiteY2" fmla="*/ 19047 h 5147306"/>
              <a:gd name="connsiteX3" fmla="*/ 727710 w 2366010"/>
              <a:gd name="connsiteY3" fmla="*/ 205736 h 5147306"/>
              <a:gd name="connsiteX4" fmla="*/ 1274918 w 2366010"/>
              <a:gd name="connsiteY4" fmla="*/ 205105 h 5147306"/>
              <a:gd name="connsiteX5" fmla="*/ 1755613 w 2366010"/>
              <a:gd name="connsiteY5" fmla="*/ 191773 h 5147306"/>
              <a:gd name="connsiteX6" fmla="*/ 1857213 w 2366010"/>
              <a:gd name="connsiteY6" fmla="*/ 21589 h 5147306"/>
              <a:gd name="connsiteX7" fmla="*/ 2133923 w 2366010"/>
              <a:gd name="connsiteY7" fmla="*/ 15240 h 5147306"/>
              <a:gd name="connsiteX8" fmla="*/ 2366010 w 2366010"/>
              <a:gd name="connsiteY8" fmla="*/ 267643 h 5147306"/>
              <a:gd name="connsiteX9" fmla="*/ 2366010 w 2366010"/>
              <a:gd name="connsiteY9" fmla="*/ 4902519 h 5147306"/>
              <a:gd name="connsiteX10" fmla="*/ 2121223 w 2366010"/>
              <a:gd name="connsiteY10" fmla="*/ 5147306 h 5147306"/>
              <a:gd name="connsiteX11" fmla="*/ 244787 w 2366010"/>
              <a:gd name="connsiteY11" fmla="*/ 5147306 h 5147306"/>
              <a:gd name="connsiteX12" fmla="*/ 0 w 2366010"/>
              <a:gd name="connsiteY12" fmla="*/ 4902519 h 5147306"/>
              <a:gd name="connsiteX13" fmla="*/ 0 w 2366010"/>
              <a:gd name="connsiteY13" fmla="*/ 267643 h 5147306"/>
              <a:gd name="connsiteX0" fmla="*/ 0 w 2366010"/>
              <a:gd name="connsiteY0" fmla="*/ 267643 h 5147306"/>
              <a:gd name="connsiteX1" fmla="*/ 237167 w 2366010"/>
              <a:gd name="connsiteY1" fmla="*/ 20316 h 5147306"/>
              <a:gd name="connsiteX2" fmla="*/ 520700 w 2366010"/>
              <a:gd name="connsiteY2" fmla="*/ 19047 h 5147306"/>
              <a:gd name="connsiteX3" fmla="*/ 727710 w 2366010"/>
              <a:gd name="connsiteY3" fmla="*/ 205736 h 5147306"/>
              <a:gd name="connsiteX4" fmla="*/ 1274918 w 2366010"/>
              <a:gd name="connsiteY4" fmla="*/ 205105 h 5147306"/>
              <a:gd name="connsiteX5" fmla="*/ 1755613 w 2366010"/>
              <a:gd name="connsiteY5" fmla="*/ 191773 h 5147306"/>
              <a:gd name="connsiteX6" fmla="*/ 1857213 w 2366010"/>
              <a:gd name="connsiteY6" fmla="*/ 21589 h 5147306"/>
              <a:gd name="connsiteX7" fmla="*/ 2133923 w 2366010"/>
              <a:gd name="connsiteY7" fmla="*/ 15240 h 5147306"/>
              <a:gd name="connsiteX8" fmla="*/ 2366010 w 2366010"/>
              <a:gd name="connsiteY8" fmla="*/ 267643 h 5147306"/>
              <a:gd name="connsiteX9" fmla="*/ 2366010 w 2366010"/>
              <a:gd name="connsiteY9" fmla="*/ 4902519 h 5147306"/>
              <a:gd name="connsiteX10" fmla="*/ 2121223 w 2366010"/>
              <a:gd name="connsiteY10" fmla="*/ 5147306 h 5147306"/>
              <a:gd name="connsiteX11" fmla="*/ 244787 w 2366010"/>
              <a:gd name="connsiteY11" fmla="*/ 5147306 h 5147306"/>
              <a:gd name="connsiteX12" fmla="*/ 0 w 2366010"/>
              <a:gd name="connsiteY12" fmla="*/ 4902519 h 5147306"/>
              <a:gd name="connsiteX13" fmla="*/ 0 w 2366010"/>
              <a:gd name="connsiteY13" fmla="*/ 267643 h 5147306"/>
              <a:gd name="connsiteX0" fmla="*/ 0 w 2366010"/>
              <a:gd name="connsiteY0" fmla="*/ 267643 h 5147306"/>
              <a:gd name="connsiteX1" fmla="*/ 237167 w 2366010"/>
              <a:gd name="connsiteY1" fmla="*/ 20316 h 5147306"/>
              <a:gd name="connsiteX2" fmla="*/ 520700 w 2366010"/>
              <a:gd name="connsiteY2" fmla="*/ 19047 h 5147306"/>
              <a:gd name="connsiteX3" fmla="*/ 727710 w 2366010"/>
              <a:gd name="connsiteY3" fmla="*/ 205736 h 5147306"/>
              <a:gd name="connsiteX4" fmla="*/ 1274918 w 2366010"/>
              <a:gd name="connsiteY4" fmla="*/ 205105 h 5147306"/>
              <a:gd name="connsiteX5" fmla="*/ 1753708 w 2366010"/>
              <a:gd name="connsiteY5" fmla="*/ 189869 h 5147306"/>
              <a:gd name="connsiteX6" fmla="*/ 1857213 w 2366010"/>
              <a:gd name="connsiteY6" fmla="*/ 21589 h 5147306"/>
              <a:gd name="connsiteX7" fmla="*/ 2133923 w 2366010"/>
              <a:gd name="connsiteY7" fmla="*/ 15240 h 5147306"/>
              <a:gd name="connsiteX8" fmla="*/ 2366010 w 2366010"/>
              <a:gd name="connsiteY8" fmla="*/ 267643 h 5147306"/>
              <a:gd name="connsiteX9" fmla="*/ 2366010 w 2366010"/>
              <a:gd name="connsiteY9" fmla="*/ 4902519 h 5147306"/>
              <a:gd name="connsiteX10" fmla="*/ 2121223 w 2366010"/>
              <a:gd name="connsiteY10" fmla="*/ 5147306 h 5147306"/>
              <a:gd name="connsiteX11" fmla="*/ 244787 w 2366010"/>
              <a:gd name="connsiteY11" fmla="*/ 5147306 h 5147306"/>
              <a:gd name="connsiteX12" fmla="*/ 0 w 2366010"/>
              <a:gd name="connsiteY12" fmla="*/ 4902519 h 5147306"/>
              <a:gd name="connsiteX13" fmla="*/ 0 w 2366010"/>
              <a:gd name="connsiteY13" fmla="*/ 267643 h 5147306"/>
              <a:gd name="connsiteX0" fmla="*/ 0 w 2366010"/>
              <a:gd name="connsiteY0" fmla="*/ 267643 h 5147306"/>
              <a:gd name="connsiteX1" fmla="*/ 237167 w 2366010"/>
              <a:gd name="connsiteY1" fmla="*/ 20316 h 5147306"/>
              <a:gd name="connsiteX2" fmla="*/ 520700 w 2366010"/>
              <a:gd name="connsiteY2" fmla="*/ 19047 h 5147306"/>
              <a:gd name="connsiteX3" fmla="*/ 727710 w 2366010"/>
              <a:gd name="connsiteY3" fmla="*/ 205736 h 5147306"/>
              <a:gd name="connsiteX4" fmla="*/ 1274918 w 2366010"/>
              <a:gd name="connsiteY4" fmla="*/ 205105 h 5147306"/>
              <a:gd name="connsiteX5" fmla="*/ 1753708 w 2366010"/>
              <a:gd name="connsiteY5" fmla="*/ 189869 h 5147306"/>
              <a:gd name="connsiteX6" fmla="*/ 1857213 w 2366010"/>
              <a:gd name="connsiteY6" fmla="*/ 21589 h 5147306"/>
              <a:gd name="connsiteX7" fmla="*/ 2133923 w 2366010"/>
              <a:gd name="connsiteY7" fmla="*/ 15240 h 5147306"/>
              <a:gd name="connsiteX8" fmla="*/ 2366010 w 2366010"/>
              <a:gd name="connsiteY8" fmla="*/ 267643 h 5147306"/>
              <a:gd name="connsiteX9" fmla="*/ 2366010 w 2366010"/>
              <a:gd name="connsiteY9" fmla="*/ 4902519 h 5147306"/>
              <a:gd name="connsiteX10" fmla="*/ 2121223 w 2366010"/>
              <a:gd name="connsiteY10" fmla="*/ 5147306 h 5147306"/>
              <a:gd name="connsiteX11" fmla="*/ 244787 w 2366010"/>
              <a:gd name="connsiteY11" fmla="*/ 5147306 h 5147306"/>
              <a:gd name="connsiteX12" fmla="*/ 0 w 2366010"/>
              <a:gd name="connsiteY12" fmla="*/ 4902519 h 5147306"/>
              <a:gd name="connsiteX13" fmla="*/ 0 w 2366010"/>
              <a:gd name="connsiteY13" fmla="*/ 267643 h 5147306"/>
              <a:gd name="connsiteX0" fmla="*/ 0 w 2366010"/>
              <a:gd name="connsiteY0" fmla="*/ 256648 h 5136311"/>
              <a:gd name="connsiteX1" fmla="*/ 237167 w 2366010"/>
              <a:gd name="connsiteY1" fmla="*/ 9321 h 5136311"/>
              <a:gd name="connsiteX2" fmla="*/ 520700 w 2366010"/>
              <a:gd name="connsiteY2" fmla="*/ 8052 h 5136311"/>
              <a:gd name="connsiteX3" fmla="*/ 727710 w 2366010"/>
              <a:gd name="connsiteY3" fmla="*/ 194741 h 5136311"/>
              <a:gd name="connsiteX4" fmla="*/ 1274918 w 2366010"/>
              <a:gd name="connsiteY4" fmla="*/ 194110 h 5136311"/>
              <a:gd name="connsiteX5" fmla="*/ 1753708 w 2366010"/>
              <a:gd name="connsiteY5" fmla="*/ 178874 h 5136311"/>
              <a:gd name="connsiteX6" fmla="*/ 1857213 w 2366010"/>
              <a:gd name="connsiteY6" fmla="*/ 10594 h 5136311"/>
              <a:gd name="connsiteX7" fmla="*/ 2133923 w 2366010"/>
              <a:gd name="connsiteY7" fmla="*/ 4245 h 5136311"/>
              <a:gd name="connsiteX8" fmla="*/ 2366010 w 2366010"/>
              <a:gd name="connsiteY8" fmla="*/ 256648 h 5136311"/>
              <a:gd name="connsiteX9" fmla="*/ 2366010 w 2366010"/>
              <a:gd name="connsiteY9" fmla="*/ 4891524 h 5136311"/>
              <a:gd name="connsiteX10" fmla="*/ 2121223 w 2366010"/>
              <a:gd name="connsiteY10" fmla="*/ 5136311 h 5136311"/>
              <a:gd name="connsiteX11" fmla="*/ 244787 w 2366010"/>
              <a:gd name="connsiteY11" fmla="*/ 5136311 h 5136311"/>
              <a:gd name="connsiteX12" fmla="*/ 0 w 2366010"/>
              <a:gd name="connsiteY12" fmla="*/ 4891524 h 5136311"/>
              <a:gd name="connsiteX13" fmla="*/ 0 w 2366010"/>
              <a:gd name="connsiteY13" fmla="*/ 256648 h 5136311"/>
              <a:gd name="connsiteX0" fmla="*/ 0 w 2366010"/>
              <a:gd name="connsiteY0" fmla="*/ 256648 h 5136311"/>
              <a:gd name="connsiteX1" fmla="*/ 237167 w 2366010"/>
              <a:gd name="connsiteY1" fmla="*/ 9321 h 5136311"/>
              <a:gd name="connsiteX2" fmla="*/ 520700 w 2366010"/>
              <a:gd name="connsiteY2" fmla="*/ 8052 h 5136311"/>
              <a:gd name="connsiteX3" fmla="*/ 727710 w 2366010"/>
              <a:gd name="connsiteY3" fmla="*/ 194741 h 5136311"/>
              <a:gd name="connsiteX4" fmla="*/ 1274918 w 2366010"/>
              <a:gd name="connsiteY4" fmla="*/ 194110 h 5136311"/>
              <a:gd name="connsiteX5" fmla="*/ 1753708 w 2366010"/>
              <a:gd name="connsiteY5" fmla="*/ 178874 h 5136311"/>
              <a:gd name="connsiteX6" fmla="*/ 1857213 w 2366010"/>
              <a:gd name="connsiteY6" fmla="*/ 10594 h 5136311"/>
              <a:gd name="connsiteX7" fmla="*/ 2133923 w 2366010"/>
              <a:gd name="connsiteY7" fmla="*/ 4245 h 5136311"/>
              <a:gd name="connsiteX8" fmla="*/ 2366010 w 2366010"/>
              <a:gd name="connsiteY8" fmla="*/ 256648 h 5136311"/>
              <a:gd name="connsiteX9" fmla="*/ 2366010 w 2366010"/>
              <a:gd name="connsiteY9" fmla="*/ 4891524 h 5136311"/>
              <a:gd name="connsiteX10" fmla="*/ 2121223 w 2366010"/>
              <a:gd name="connsiteY10" fmla="*/ 5136311 h 5136311"/>
              <a:gd name="connsiteX11" fmla="*/ 244787 w 2366010"/>
              <a:gd name="connsiteY11" fmla="*/ 5136311 h 5136311"/>
              <a:gd name="connsiteX12" fmla="*/ 0 w 2366010"/>
              <a:gd name="connsiteY12" fmla="*/ 4891524 h 5136311"/>
              <a:gd name="connsiteX13" fmla="*/ 0 w 2366010"/>
              <a:gd name="connsiteY13" fmla="*/ 256648 h 5136311"/>
              <a:gd name="connsiteX0" fmla="*/ 0 w 2366010"/>
              <a:gd name="connsiteY0" fmla="*/ 256648 h 5136311"/>
              <a:gd name="connsiteX1" fmla="*/ 237167 w 2366010"/>
              <a:gd name="connsiteY1" fmla="*/ 9321 h 5136311"/>
              <a:gd name="connsiteX2" fmla="*/ 520700 w 2366010"/>
              <a:gd name="connsiteY2" fmla="*/ 8052 h 5136311"/>
              <a:gd name="connsiteX3" fmla="*/ 727710 w 2366010"/>
              <a:gd name="connsiteY3" fmla="*/ 194741 h 5136311"/>
              <a:gd name="connsiteX4" fmla="*/ 1274918 w 2366010"/>
              <a:gd name="connsiteY4" fmla="*/ 194110 h 5136311"/>
              <a:gd name="connsiteX5" fmla="*/ 1753708 w 2366010"/>
              <a:gd name="connsiteY5" fmla="*/ 178874 h 5136311"/>
              <a:gd name="connsiteX6" fmla="*/ 1857213 w 2366010"/>
              <a:gd name="connsiteY6" fmla="*/ 10594 h 5136311"/>
              <a:gd name="connsiteX7" fmla="*/ 2133923 w 2366010"/>
              <a:gd name="connsiteY7" fmla="*/ 4245 h 5136311"/>
              <a:gd name="connsiteX8" fmla="*/ 2366010 w 2366010"/>
              <a:gd name="connsiteY8" fmla="*/ 256648 h 5136311"/>
              <a:gd name="connsiteX9" fmla="*/ 2366010 w 2366010"/>
              <a:gd name="connsiteY9" fmla="*/ 4891524 h 5136311"/>
              <a:gd name="connsiteX10" fmla="*/ 2121223 w 2366010"/>
              <a:gd name="connsiteY10" fmla="*/ 5136311 h 5136311"/>
              <a:gd name="connsiteX11" fmla="*/ 244787 w 2366010"/>
              <a:gd name="connsiteY11" fmla="*/ 5136311 h 5136311"/>
              <a:gd name="connsiteX12" fmla="*/ 0 w 2366010"/>
              <a:gd name="connsiteY12" fmla="*/ 4891524 h 5136311"/>
              <a:gd name="connsiteX13" fmla="*/ 0 w 2366010"/>
              <a:gd name="connsiteY13" fmla="*/ 256648 h 5136311"/>
              <a:gd name="connsiteX0" fmla="*/ 0 w 2366010"/>
              <a:gd name="connsiteY0" fmla="*/ 256648 h 5136311"/>
              <a:gd name="connsiteX1" fmla="*/ 237167 w 2366010"/>
              <a:gd name="connsiteY1" fmla="*/ 9321 h 5136311"/>
              <a:gd name="connsiteX2" fmla="*/ 520700 w 2366010"/>
              <a:gd name="connsiteY2" fmla="*/ 8052 h 5136311"/>
              <a:gd name="connsiteX3" fmla="*/ 727710 w 2366010"/>
              <a:gd name="connsiteY3" fmla="*/ 194741 h 5136311"/>
              <a:gd name="connsiteX4" fmla="*/ 1274918 w 2366010"/>
              <a:gd name="connsiteY4" fmla="*/ 194110 h 5136311"/>
              <a:gd name="connsiteX5" fmla="*/ 1753708 w 2366010"/>
              <a:gd name="connsiteY5" fmla="*/ 178874 h 5136311"/>
              <a:gd name="connsiteX6" fmla="*/ 1857213 w 2366010"/>
              <a:gd name="connsiteY6" fmla="*/ 10594 h 5136311"/>
              <a:gd name="connsiteX7" fmla="*/ 2133923 w 2366010"/>
              <a:gd name="connsiteY7" fmla="*/ 4245 h 5136311"/>
              <a:gd name="connsiteX8" fmla="*/ 2366010 w 2366010"/>
              <a:gd name="connsiteY8" fmla="*/ 256648 h 5136311"/>
              <a:gd name="connsiteX9" fmla="*/ 2366010 w 2366010"/>
              <a:gd name="connsiteY9" fmla="*/ 4891524 h 5136311"/>
              <a:gd name="connsiteX10" fmla="*/ 2121223 w 2366010"/>
              <a:gd name="connsiteY10" fmla="*/ 5136311 h 5136311"/>
              <a:gd name="connsiteX11" fmla="*/ 244787 w 2366010"/>
              <a:gd name="connsiteY11" fmla="*/ 5136311 h 5136311"/>
              <a:gd name="connsiteX12" fmla="*/ 0 w 2366010"/>
              <a:gd name="connsiteY12" fmla="*/ 4891524 h 5136311"/>
              <a:gd name="connsiteX13" fmla="*/ 0 w 2366010"/>
              <a:gd name="connsiteY13" fmla="*/ 256648 h 5136311"/>
              <a:gd name="connsiteX0" fmla="*/ 0 w 2366010"/>
              <a:gd name="connsiteY0" fmla="*/ 258251 h 5137914"/>
              <a:gd name="connsiteX1" fmla="*/ 237167 w 2366010"/>
              <a:gd name="connsiteY1" fmla="*/ 10924 h 5137914"/>
              <a:gd name="connsiteX2" fmla="*/ 518022 w 2366010"/>
              <a:gd name="connsiteY2" fmla="*/ 6979 h 5137914"/>
              <a:gd name="connsiteX3" fmla="*/ 727710 w 2366010"/>
              <a:gd name="connsiteY3" fmla="*/ 196344 h 5137914"/>
              <a:gd name="connsiteX4" fmla="*/ 1274918 w 2366010"/>
              <a:gd name="connsiteY4" fmla="*/ 195713 h 5137914"/>
              <a:gd name="connsiteX5" fmla="*/ 1753708 w 2366010"/>
              <a:gd name="connsiteY5" fmla="*/ 180477 h 5137914"/>
              <a:gd name="connsiteX6" fmla="*/ 1857213 w 2366010"/>
              <a:gd name="connsiteY6" fmla="*/ 12197 h 5137914"/>
              <a:gd name="connsiteX7" fmla="*/ 2133923 w 2366010"/>
              <a:gd name="connsiteY7" fmla="*/ 5848 h 5137914"/>
              <a:gd name="connsiteX8" fmla="*/ 2366010 w 2366010"/>
              <a:gd name="connsiteY8" fmla="*/ 258251 h 5137914"/>
              <a:gd name="connsiteX9" fmla="*/ 2366010 w 2366010"/>
              <a:gd name="connsiteY9" fmla="*/ 4893127 h 5137914"/>
              <a:gd name="connsiteX10" fmla="*/ 2121223 w 2366010"/>
              <a:gd name="connsiteY10" fmla="*/ 5137914 h 5137914"/>
              <a:gd name="connsiteX11" fmla="*/ 244787 w 2366010"/>
              <a:gd name="connsiteY11" fmla="*/ 5137914 h 5137914"/>
              <a:gd name="connsiteX12" fmla="*/ 0 w 2366010"/>
              <a:gd name="connsiteY12" fmla="*/ 4893127 h 5137914"/>
              <a:gd name="connsiteX13" fmla="*/ 0 w 2366010"/>
              <a:gd name="connsiteY13" fmla="*/ 258251 h 5137914"/>
              <a:gd name="connsiteX0" fmla="*/ 0 w 2366010"/>
              <a:gd name="connsiteY0" fmla="*/ 259323 h 5138986"/>
              <a:gd name="connsiteX1" fmla="*/ 234490 w 2366010"/>
              <a:gd name="connsiteY1" fmla="*/ 9320 h 5138986"/>
              <a:gd name="connsiteX2" fmla="*/ 518022 w 2366010"/>
              <a:gd name="connsiteY2" fmla="*/ 8051 h 5138986"/>
              <a:gd name="connsiteX3" fmla="*/ 727710 w 2366010"/>
              <a:gd name="connsiteY3" fmla="*/ 197416 h 5138986"/>
              <a:gd name="connsiteX4" fmla="*/ 1274918 w 2366010"/>
              <a:gd name="connsiteY4" fmla="*/ 196785 h 5138986"/>
              <a:gd name="connsiteX5" fmla="*/ 1753708 w 2366010"/>
              <a:gd name="connsiteY5" fmla="*/ 181549 h 5138986"/>
              <a:gd name="connsiteX6" fmla="*/ 1857213 w 2366010"/>
              <a:gd name="connsiteY6" fmla="*/ 13269 h 5138986"/>
              <a:gd name="connsiteX7" fmla="*/ 2133923 w 2366010"/>
              <a:gd name="connsiteY7" fmla="*/ 6920 h 5138986"/>
              <a:gd name="connsiteX8" fmla="*/ 2366010 w 2366010"/>
              <a:gd name="connsiteY8" fmla="*/ 259323 h 5138986"/>
              <a:gd name="connsiteX9" fmla="*/ 2366010 w 2366010"/>
              <a:gd name="connsiteY9" fmla="*/ 4894199 h 5138986"/>
              <a:gd name="connsiteX10" fmla="*/ 2121223 w 2366010"/>
              <a:gd name="connsiteY10" fmla="*/ 5138986 h 5138986"/>
              <a:gd name="connsiteX11" fmla="*/ 244787 w 2366010"/>
              <a:gd name="connsiteY11" fmla="*/ 5138986 h 5138986"/>
              <a:gd name="connsiteX12" fmla="*/ 0 w 2366010"/>
              <a:gd name="connsiteY12" fmla="*/ 4894199 h 5138986"/>
              <a:gd name="connsiteX13" fmla="*/ 0 w 2366010"/>
              <a:gd name="connsiteY13" fmla="*/ 259323 h 5138986"/>
              <a:gd name="connsiteX0" fmla="*/ 0 w 2366010"/>
              <a:gd name="connsiteY0" fmla="*/ 259323 h 5138986"/>
              <a:gd name="connsiteX1" fmla="*/ 234490 w 2366010"/>
              <a:gd name="connsiteY1" fmla="*/ 9320 h 5138986"/>
              <a:gd name="connsiteX2" fmla="*/ 518022 w 2366010"/>
              <a:gd name="connsiteY2" fmla="*/ 8051 h 5138986"/>
              <a:gd name="connsiteX3" fmla="*/ 727710 w 2366010"/>
              <a:gd name="connsiteY3" fmla="*/ 197416 h 5138986"/>
              <a:gd name="connsiteX4" fmla="*/ 1274918 w 2366010"/>
              <a:gd name="connsiteY4" fmla="*/ 196785 h 5138986"/>
              <a:gd name="connsiteX5" fmla="*/ 1753708 w 2366010"/>
              <a:gd name="connsiteY5" fmla="*/ 181549 h 5138986"/>
              <a:gd name="connsiteX6" fmla="*/ 1857213 w 2366010"/>
              <a:gd name="connsiteY6" fmla="*/ 13269 h 5138986"/>
              <a:gd name="connsiteX7" fmla="*/ 2133923 w 2366010"/>
              <a:gd name="connsiteY7" fmla="*/ 6920 h 5138986"/>
              <a:gd name="connsiteX8" fmla="*/ 2366010 w 2366010"/>
              <a:gd name="connsiteY8" fmla="*/ 259323 h 5138986"/>
              <a:gd name="connsiteX9" fmla="*/ 2366010 w 2366010"/>
              <a:gd name="connsiteY9" fmla="*/ 4894199 h 5138986"/>
              <a:gd name="connsiteX10" fmla="*/ 2121223 w 2366010"/>
              <a:gd name="connsiteY10" fmla="*/ 5138986 h 5138986"/>
              <a:gd name="connsiteX11" fmla="*/ 244787 w 2366010"/>
              <a:gd name="connsiteY11" fmla="*/ 5138986 h 5138986"/>
              <a:gd name="connsiteX12" fmla="*/ 0 w 2366010"/>
              <a:gd name="connsiteY12" fmla="*/ 4894199 h 5138986"/>
              <a:gd name="connsiteX13" fmla="*/ 0 w 2366010"/>
              <a:gd name="connsiteY13" fmla="*/ 259323 h 5138986"/>
              <a:gd name="connsiteX0" fmla="*/ 0 w 2366010"/>
              <a:gd name="connsiteY0" fmla="*/ 259323 h 5138986"/>
              <a:gd name="connsiteX1" fmla="*/ 234490 w 2366010"/>
              <a:gd name="connsiteY1" fmla="*/ 9320 h 5138986"/>
              <a:gd name="connsiteX2" fmla="*/ 518022 w 2366010"/>
              <a:gd name="connsiteY2" fmla="*/ 8051 h 5138986"/>
              <a:gd name="connsiteX3" fmla="*/ 727710 w 2366010"/>
              <a:gd name="connsiteY3" fmla="*/ 197416 h 5138986"/>
              <a:gd name="connsiteX4" fmla="*/ 1274918 w 2366010"/>
              <a:gd name="connsiteY4" fmla="*/ 196785 h 5138986"/>
              <a:gd name="connsiteX5" fmla="*/ 1753708 w 2366010"/>
              <a:gd name="connsiteY5" fmla="*/ 181549 h 5138986"/>
              <a:gd name="connsiteX6" fmla="*/ 1857213 w 2366010"/>
              <a:gd name="connsiteY6" fmla="*/ 13269 h 5138986"/>
              <a:gd name="connsiteX7" fmla="*/ 2133923 w 2366010"/>
              <a:gd name="connsiteY7" fmla="*/ 6920 h 5138986"/>
              <a:gd name="connsiteX8" fmla="*/ 2366010 w 2366010"/>
              <a:gd name="connsiteY8" fmla="*/ 259323 h 5138986"/>
              <a:gd name="connsiteX9" fmla="*/ 2366010 w 2366010"/>
              <a:gd name="connsiteY9" fmla="*/ 4894199 h 5138986"/>
              <a:gd name="connsiteX10" fmla="*/ 2121223 w 2366010"/>
              <a:gd name="connsiteY10" fmla="*/ 5138986 h 5138986"/>
              <a:gd name="connsiteX11" fmla="*/ 244787 w 2366010"/>
              <a:gd name="connsiteY11" fmla="*/ 5138986 h 5138986"/>
              <a:gd name="connsiteX12" fmla="*/ 0 w 2366010"/>
              <a:gd name="connsiteY12" fmla="*/ 4894199 h 5138986"/>
              <a:gd name="connsiteX13" fmla="*/ 0 w 2366010"/>
              <a:gd name="connsiteY13" fmla="*/ 259323 h 5138986"/>
              <a:gd name="connsiteX0" fmla="*/ 0 w 2366010"/>
              <a:gd name="connsiteY0" fmla="*/ 259323 h 5138986"/>
              <a:gd name="connsiteX1" fmla="*/ 234490 w 2366010"/>
              <a:gd name="connsiteY1" fmla="*/ 9320 h 5138986"/>
              <a:gd name="connsiteX2" fmla="*/ 518022 w 2366010"/>
              <a:gd name="connsiteY2" fmla="*/ 8051 h 5138986"/>
              <a:gd name="connsiteX3" fmla="*/ 727710 w 2366010"/>
              <a:gd name="connsiteY3" fmla="*/ 197416 h 5138986"/>
              <a:gd name="connsiteX4" fmla="*/ 1274918 w 2366010"/>
              <a:gd name="connsiteY4" fmla="*/ 196785 h 5138986"/>
              <a:gd name="connsiteX5" fmla="*/ 1748353 w 2366010"/>
              <a:gd name="connsiteY5" fmla="*/ 181549 h 5138986"/>
              <a:gd name="connsiteX6" fmla="*/ 1857213 w 2366010"/>
              <a:gd name="connsiteY6" fmla="*/ 13269 h 5138986"/>
              <a:gd name="connsiteX7" fmla="*/ 2133923 w 2366010"/>
              <a:gd name="connsiteY7" fmla="*/ 6920 h 5138986"/>
              <a:gd name="connsiteX8" fmla="*/ 2366010 w 2366010"/>
              <a:gd name="connsiteY8" fmla="*/ 259323 h 5138986"/>
              <a:gd name="connsiteX9" fmla="*/ 2366010 w 2366010"/>
              <a:gd name="connsiteY9" fmla="*/ 4894199 h 5138986"/>
              <a:gd name="connsiteX10" fmla="*/ 2121223 w 2366010"/>
              <a:gd name="connsiteY10" fmla="*/ 5138986 h 5138986"/>
              <a:gd name="connsiteX11" fmla="*/ 244787 w 2366010"/>
              <a:gd name="connsiteY11" fmla="*/ 5138986 h 5138986"/>
              <a:gd name="connsiteX12" fmla="*/ 0 w 2366010"/>
              <a:gd name="connsiteY12" fmla="*/ 4894199 h 5138986"/>
              <a:gd name="connsiteX13" fmla="*/ 0 w 2366010"/>
              <a:gd name="connsiteY13" fmla="*/ 259323 h 5138986"/>
              <a:gd name="connsiteX0" fmla="*/ 0 w 2366010"/>
              <a:gd name="connsiteY0" fmla="*/ 259323 h 5138986"/>
              <a:gd name="connsiteX1" fmla="*/ 234490 w 2366010"/>
              <a:gd name="connsiteY1" fmla="*/ 9320 h 5138986"/>
              <a:gd name="connsiteX2" fmla="*/ 518022 w 2366010"/>
              <a:gd name="connsiteY2" fmla="*/ 8051 h 5138986"/>
              <a:gd name="connsiteX3" fmla="*/ 727710 w 2366010"/>
              <a:gd name="connsiteY3" fmla="*/ 197416 h 5138986"/>
              <a:gd name="connsiteX4" fmla="*/ 1274918 w 2366010"/>
              <a:gd name="connsiteY4" fmla="*/ 196785 h 5138986"/>
              <a:gd name="connsiteX5" fmla="*/ 1748353 w 2366010"/>
              <a:gd name="connsiteY5" fmla="*/ 181549 h 5138986"/>
              <a:gd name="connsiteX6" fmla="*/ 1857213 w 2366010"/>
              <a:gd name="connsiteY6" fmla="*/ 13269 h 5138986"/>
              <a:gd name="connsiteX7" fmla="*/ 2133923 w 2366010"/>
              <a:gd name="connsiteY7" fmla="*/ 6920 h 5138986"/>
              <a:gd name="connsiteX8" fmla="*/ 2366010 w 2366010"/>
              <a:gd name="connsiteY8" fmla="*/ 259323 h 5138986"/>
              <a:gd name="connsiteX9" fmla="*/ 2366010 w 2366010"/>
              <a:gd name="connsiteY9" fmla="*/ 4894199 h 5138986"/>
              <a:gd name="connsiteX10" fmla="*/ 2121223 w 2366010"/>
              <a:gd name="connsiteY10" fmla="*/ 5138986 h 5138986"/>
              <a:gd name="connsiteX11" fmla="*/ 244787 w 2366010"/>
              <a:gd name="connsiteY11" fmla="*/ 5138986 h 5138986"/>
              <a:gd name="connsiteX12" fmla="*/ 0 w 2366010"/>
              <a:gd name="connsiteY12" fmla="*/ 4894199 h 5138986"/>
              <a:gd name="connsiteX13" fmla="*/ 0 w 2366010"/>
              <a:gd name="connsiteY13" fmla="*/ 259323 h 5138986"/>
              <a:gd name="connsiteX0" fmla="*/ 0 w 2366010"/>
              <a:gd name="connsiteY0" fmla="*/ 259323 h 5138986"/>
              <a:gd name="connsiteX1" fmla="*/ 234490 w 2366010"/>
              <a:gd name="connsiteY1" fmla="*/ 9320 h 5138986"/>
              <a:gd name="connsiteX2" fmla="*/ 518022 w 2366010"/>
              <a:gd name="connsiteY2" fmla="*/ 8051 h 5138986"/>
              <a:gd name="connsiteX3" fmla="*/ 727710 w 2366010"/>
              <a:gd name="connsiteY3" fmla="*/ 197416 h 5138986"/>
              <a:gd name="connsiteX4" fmla="*/ 1274918 w 2366010"/>
              <a:gd name="connsiteY4" fmla="*/ 196785 h 5138986"/>
              <a:gd name="connsiteX5" fmla="*/ 1748353 w 2366010"/>
              <a:gd name="connsiteY5" fmla="*/ 181549 h 5138986"/>
              <a:gd name="connsiteX6" fmla="*/ 1857213 w 2366010"/>
              <a:gd name="connsiteY6" fmla="*/ 13269 h 5138986"/>
              <a:gd name="connsiteX7" fmla="*/ 2133923 w 2366010"/>
              <a:gd name="connsiteY7" fmla="*/ 6920 h 5138986"/>
              <a:gd name="connsiteX8" fmla="*/ 2366010 w 2366010"/>
              <a:gd name="connsiteY8" fmla="*/ 259323 h 5138986"/>
              <a:gd name="connsiteX9" fmla="*/ 2366010 w 2366010"/>
              <a:gd name="connsiteY9" fmla="*/ 4894199 h 5138986"/>
              <a:gd name="connsiteX10" fmla="*/ 2121223 w 2366010"/>
              <a:gd name="connsiteY10" fmla="*/ 5138986 h 5138986"/>
              <a:gd name="connsiteX11" fmla="*/ 244787 w 2366010"/>
              <a:gd name="connsiteY11" fmla="*/ 5138986 h 5138986"/>
              <a:gd name="connsiteX12" fmla="*/ 0 w 2366010"/>
              <a:gd name="connsiteY12" fmla="*/ 4894199 h 5138986"/>
              <a:gd name="connsiteX13" fmla="*/ 0 w 2366010"/>
              <a:gd name="connsiteY13" fmla="*/ 259323 h 5138986"/>
              <a:gd name="connsiteX0" fmla="*/ 0 w 2366010"/>
              <a:gd name="connsiteY0" fmla="*/ 259323 h 5138986"/>
              <a:gd name="connsiteX1" fmla="*/ 234490 w 2366010"/>
              <a:gd name="connsiteY1" fmla="*/ 9320 h 5138986"/>
              <a:gd name="connsiteX2" fmla="*/ 518022 w 2366010"/>
              <a:gd name="connsiteY2" fmla="*/ 8051 h 5138986"/>
              <a:gd name="connsiteX3" fmla="*/ 727710 w 2366010"/>
              <a:gd name="connsiteY3" fmla="*/ 197416 h 5138986"/>
              <a:gd name="connsiteX4" fmla="*/ 1274918 w 2366010"/>
              <a:gd name="connsiteY4" fmla="*/ 196785 h 5138986"/>
              <a:gd name="connsiteX5" fmla="*/ 1748353 w 2366010"/>
              <a:gd name="connsiteY5" fmla="*/ 181549 h 5138986"/>
              <a:gd name="connsiteX6" fmla="*/ 1857213 w 2366010"/>
              <a:gd name="connsiteY6" fmla="*/ 13269 h 5138986"/>
              <a:gd name="connsiteX7" fmla="*/ 2133923 w 2366010"/>
              <a:gd name="connsiteY7" fmla="*/ 6920 h 5138986"/>
              <a:gd name="connsiteX8" fmla="*/ 2366010 w 2366010"/>
              <a:gd name="connsiteY8" fmla="*/ 259323 h 5138986"/>
              <a:gd name="connsiteX9" fmla="*/ 2366010 w 2366010"/>
              <a:gd name="connsiteY9" fmla="*/ 4894199 h 5138986"/>
              <a:gd name="connsiteX10" fmla="*/ 2121223 w 2366010"/>
              <a:gd name="connsiteY10" fmla="*/ 5138986 h 5138986"/>
              <a:gd name="connsiteX11" fmla="*/ 244787 w 2366010"/>
              <a:gd name="connsiteY11" fmla="*/ 5138986 h 5138986"/>
              <a:gd name="connsiteX12" fmla="*/ 0 w 2366010"/>
              <a:gd name="connsiteY12" fmla="*/ 4894199 h 5138986"/>
              <a:gd name="connsiteX13" fmla="*/ 0 w 2366010"/>
              <a:gd name="connsiteY13" fmla="*/ 259323 h 5138986"/>
              <a:gd name="connsiteX0" fmla="*/ 0 w 2366010"/>
              <a:gd name="connsiteY0" fmla="*/ 259323 h 5138986"/>
              <a:gd name="connsiteX1" fmla="*/ 234490 w 2366010"/>
              <a:gd name="connsiteY1" fmla="*/ 9320 h 5138986"/>
              <a:gd name="connsiteX2" fmla="*/ 518022 w 2366010"/>
              <a:gd name="connsiteY2" fmla="*/ 8051 h 5138986"/>
              <a:gd name="connsiteX3" fmla="*/ 727710 w 2366010"/>
              <a:gd name="connsiteY3" fmla="*/ 197416 h 5138986"/>
              <a:gd name="connsiteX4" fmla="*/ 1274918 w 2366010"/>
              <a:gd name="connsiteY4" fmla="*/ 196785 h 5138986"/>
              <a:gd name="connsiteX5" fmla="*/ 1748353 w 2366010"/>
              <a:gd name="connsiteY5" fmla="*/ 181549 h 5138986"/>
              <a:gd name="connsiteX6" fmla="*/ 1857213 w 2366010"/>
              <a:gd name="connsiteY6" fmla="*/ 13269 h 5138986"/>
              <a:gd name="connsiteX7" fmla="*/ 2133923 w 2366010"/>
              <a:gd name="connsiteY7" fmla="*/ 6920 h 5138986"/>
              <a:gd name="connsiteX8" fmla="*/ 2366010 w 2366010"/>
              <a:gd name="connsiteY8" fmla="*/ 259323 h 5138986"/>
              <a:gd name="connsiteX9" fmla="*/ 2366010 w 2366010"/>
              <a:gd name="connsiteY9" fmla="*/ 4894199 h 5138986"/>
              <a:gd name="connsiteX10" fmla="*/ 2121223 w 2366010"/>
              <a:gd name="connsiteY10" fmla="*/ 5138986 h 5138986"/>
              <a:gd name="connsiteX11" fmla="*/ 244787 w 2366010"/>
              <a:gd name="connsiteY11" fmla="*/ 5138986 h 5138986"/>
              <a:gd name="connsiteX12" fmla="*/ 0 w 2366010"/>
              <a:gd name="connsiteY12" fmla="*/ 4894199 h 5138986"/>
              <a:gd name="connsiteX13" fmla="*/ 0 w 2366010"/>
              <a:gd name="connsiteY13" fmla="*/ 259323 h 5138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366010" h="5138986">
                <a:moveTo>
                  <a:pt x="0" y="259323"/>
                </a:moveTo>
                <a:cubicBezTo>
                  <a:pt x="0" y="124131"/>
                  <a:pt x="99298" y="14400"/>
                  <a:pt x="234490" y="9320"/>
                </a:cubicBezTo>
                <a:cubicBezTo>
                  <a:pt x="330375" y="-1633"/>
                  <a:pt x="441345" y="-4014"/>
                  <a:pt x="518022" y="8051"/>
                </a:cubicBezTo>
                <a:cubicBezTo>
                  <a:pt x="568029" y="42976"/>
                  <a:pt x="608553" y="191263"/>
                  <a:pt x="727710" y="197416"/>
                </a:cubicBezTo>
                <a:cubicBezTo>
                  <a:pt x="883276" y="205449"/>
                  <a:pt x="1056621" y="196753"/>
                  <a:pt x="1274918" y="196785"/>
                </a:cubicBezTo>
                <a:cubicBezTo>
                  <a:pt x="1493215" y="196817"/>
                  <a:pt x="1691464" y="206784"/>
                  <a:pt x="1748353" y="181549"/>
                </a:cubicBezTo>
                <a:cubicBezTo>
                  <a:pt x="1805242" y="156314"/>
                  <a:pt x="1797125" y="40150"/>
                  <a:pt x="1857213" y="13269"/>
                </a:cubicBezTo>
                <a:cubicBezTo>
                  <a:pt x="1896981" y="1626"/>
                  <a:pt x="2008907" y="3363"/>
                  <a:pt x="2133923" y="6920"/>
                </a:cubicBezTo>
                <a:cubicBezTo>
                  <a:pt x="2258939" y="10477"/>
                  <a:pt x="2366010" y="124131"/>
                  <a:pt x="2366010" y="259323"/>
                </a:cubicBezTo>
                <a:lnTo>
                  <a:pt x="2366010" y="4894199"/>
                </a:lnTo>
                <a:cubicBezTo>
                  <a:pt x="2366010" y="5029391"/>
                  <a:pt x="2256415" y="5138986"/>
                  <a:pt x="2121223" y="5138986"/>
                </a:cubicBezTo>
                <a:lnTo>
                  <a:pt x="244787" y="5138986"/>
                </a:lnTo>
                <a:cubicBezTo>
                  <a:pt x="109595" y="5138986"/>
                  <a:pt x="0" y="5029391"/>
                  <a:pt x="0" y="4894199"/>
                </a:cubicBezTo>
                <a:lnTo>
                  <a:pt x="0" y="259323"/>
                </a:lnTo>
                <a:close/>
              </a:path>
            </a:pathLst>
          </a:custGeom>
          <a:solidFill>
            <a:schemeClr val="tx1"/>
          </a:solidFill>
        </p:spPr>
        <p:txBody>
          <a:bodyPr lIns="252000" tIns="360000" bIns="90000" anchor="t">
            <a:normAutofit/>
          </a:bodyPr>
          <a:lstStyle>
            <a:lvl1pPr marL="0" indent="0" algn="l">
              <a:buNone/>
              <a:defRPr lang="fr-FR" sz="2400" kern="1200" dirty="0">
                <a:solidFill>
                  <a:schemeClr val="accent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</a:lstStyle>
          <a:p>
            <a:r>
              <a:rPr lang="fr-FR"/>
              <a:t>Click </a:t>
            </a:r>
            <a:br>
              <a:rPr lang="fr-FR"/>
            </a:br>
            <a:r>
              <a:rPr lang="fr-FR"/>
              <a:t>to </a:t>
            </a:r>
            <a:r>
              <a:rPr lang="fr-FR" err="1"/>
              <a:t>add</a:t>
            </a:r>
            <a:r>
              <a:rPr lang="fr-FR"/>
              <a:t> </a:t>
            </a:r>
            <a:br>
              <a:rPr lang="fr-FR"/>
            </a:br>
            <a:r>
              <a:rPr lang="fr-FR"/>
              <a:t>a </a:t>
            </a:r>
            <a:r>
              <a:rPr lang="fr-FR" err="1"/>
              <a:t>picture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1324553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s - 6 Collage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4064000" cy="3429000"/>
          </a:xfrm>
          <a:prstGeom prst="rect">
            <a:avLst/>
          </a:prstGeom>
          <a:solidFill>
            <a:schemeClr val="tx2"/>
          </a:solidFill>
        </p:spPr>
        <p:txBody>
          <a:bodyPr lIns="252000" tIns="252000" rIns="0" bIns="0">
            <a:normAutofit/>
          </a:bodyPr>
          <a:lstStyle>
            <a:lvl1pPr marL="0" indent="0">
              <a:buNone/>
              <a:defRPr sz="2000" baseline="0">
                <a:solidFill>
                  <a:schemeClr val="accent1"/>
                </a:solidFill>
                <a:latin typeface="+mj-lt"/>
                <a:cs typeface="Segoe UI Light" panose="020B0502040204020203" pitchFamily="34" charset="0"/>
              </a:defRPr>
            </a:lvl1pPr>
          </a:lstStyle>
          <a:p>
            <a:r>
              <a:rPr lang="fr-FR"/>
              <a:t>Click to </a:t>
            </a:r>
            <a:br>
              <a:rPr lang="fr-FR"/>
            </a:br>
            <a:r>
              <a:rPr lang="fr-FR"/>
              <a:t>add a </a:t>
            </a:r>
            <a:r>
              <a:rPr lang="fr-FR" err="1"/>
              <a:t>picture</a:t>
            </a:r>
            <a:endParaRPr lang="fr-FR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4064000" y="0"/>
            <a:ext cx="4064000" cy="3429000"/>
          </a:xfrm>
          <a:prstGeom prst="rect">
            <a:avLst/>
          </a:prstGeom>
          <a:solidFill>
            <a:schemeClr val="tx2"/>
          </a:solidFill>
        </p:spPr>
        <p:txBody>
          <a:bodyPr lIns="252000" tIns="252000" rIns="0" bIns="0">
            <a:normAutofit/>
          </a:bodyPr>
          <a:lstStyle>
            <a:lvl1pPr marL="0" indent="0">
              <a:buNone/>
              <a:defRPr sz="2000" baseline="0">
                <a:solidFill>
                  <a:schemeClr val="accent1"/>
                </a:solidFill>
                <a:latin typeface="+mj-lt"/>
                <a:cs typeface="Segoe UI Light" panose="020B0502040204020203" pitchFamily="34" charset="0"/>
              </a:defRPr>
            </a:lvl1pPr>
          </a:lstStyle>
          <a:p>
            <a:r>
              <a:rPr lang="fr-FR"/>
              <a:t>Click to </a:t>
            </a:r>
            <a:br>
              <a:rPr lang="fr-FR"/>
            </a:br>
            <a:r>
              <a:rPr lang="fr-FR"/>
              <a:t>add a </a:t>
            </a:r>
            <a:r>
              <a:rPr lang="fr-FR" err="1"/>
              <a:t>picture</a:t>
            </a:r>
            <a:endParaRPr lang="fr-FR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8128000" y="0"/>
            <a:ext cx="4064000" cy="3429000"/>
          </a:xfrm>
          <a:prstGeom prst="rect">
            <a:avLst/>
          </a:prstGeom>
          <a:solidFill>
            <a:schemeClr val="tx2"/>
          </a:solidFill>
        </p:spPr>
        <p:txBody>
          <a:bodyPr lIns="252000" tIns="252000" rIns="0" bIns="0">
            <a:normAutofit/>
          </a:bodyPr>
          <a:lstStyle>
            <a:lvl1pPr marL="0" indent="0">
              <a:buNone/>
              <a:defRPr sz="2000" baseline="0">
                <a:solidFill>
                  <a:schemeClr val="accent1"/>
                </a:solidFill>
                <a:latin typeface="+mj-lt"/>
                <a:cs typeface="Segoe UI Light" panose="020B0502040204020203" pitchFamily="34" charset="0"/>
              </a:defRPr>
            </a:lvl1pPr>
          </a:lstStyle>
          <a:p>
            <a:r>
              <a:rPr lang="fr-FR"/>
              <a:t>Click to </a:t>
            </a:r>
            <a:br>
              <a:rPr lang="fr-FR"/>
            </a:br>
            <a:r>
              <a:rPr lang="fr-FR"/>
              <a:t>add a </a:t>
            </a:r>
            <a:r>
              <a:rPr lang="fr-FR" err="1"/>
              <a:t>picture</a:t>
            </a:r>
            <a:endParaRPr lang="fr-FR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8128000" y="3429000"/>
            <a:ext cx="4064000" cy="3429000"/>
          </a:xfrm>
          <a:prstGeom prst="rect">
            <a:avLst/>
          </a:prstGeom>
          <a:solidFill>
            <a:schemeClr val="tx2"/>
          </a:solidFill>
        </p:spPr>
        <p:txBody>
          <a:bodyPr lIns="252000" tIns="252000" rIns="0" bIns="0">
            <a:normAutofit/>
          </a:bodyPr>
          <a:lstStyle>
            <a:lvl1pPr marL="0" indent="0">
              <a:buNone/>
              <a:defRPr sz="2000" baseline="0">
                <a:solidFill>
                  <a:schemeClr val="accent1"/>
                </a:solidFill>
                <a:latin typeface="+mj-lt"/>
                <a:cs typeface="Segoe UI Light" panose="020B0502040204020203" pitchFamily="34" charset="0"/>
              </a:defRPr>
            </a:lvl1pPr>
          </a:lstStyle>
          <a:p>
            <a:r>
              <a:rPr lang="fr-FR"/>
              <a:t>Click to </a:t>
            </a:r>
            <a:br>
              <a:rPr lang="fr-FR"/>
            </a:br>
            <a:r>
              <a:rPr lang="fr-FR"/>
              <a:t>add a </a:t>
            </a:r>
            <a:r>
              <a:rPr lang="fr-FR" err="1"/>
              <a:t>picture</a:t>
            </a:r>
            <a:endParaRPr lang="fr-FR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4" hasCustomPrompt="1"/>
          </p:nvPr>
        </p:nvSpPr>
        <p:spPr>
          <a:xfrm>
            <a:off x="4064000" y="3429000"/>
            <a:ext cx="4064000" cy="3429000"/>
          </a:xfrm>
          <a:prstGeom prst="rect">
            <a:avLst/>
          </a:prstGeom>
          <a:solidFill>
            <a:schemeClr val="tx2"/>
          </a:solidFill>
        </p:spPr>
        <p:txBody>
          <a:bodyPr lIns="252000" tIns="252000" rIns="0" bIns="0">
            <a:normAutofit/>
          </a:bodyPr>
          <a:lstStyle>
            <a:lvl1pPr marL="0" indent="0">
              <a:buNone/>
              <a:defRPr sz="2000" baseline="0">
                <a:solidFill>
                  <a:schemeClr val="accent1"/>
                </a:solidFill>
                <a:latin typeface="+mj-lt"/>
                <a:cs typeface="Segoe UI Light" panose="020B0502040204020203" pitchFamily="34" charset="0"/>
              </a:defRPr>
            </a:lvl1pPr>
          </a:lstStyle>
          <a:p>
            <a:r>
              <a:rPr lang="fr-FR"/>
              <a:t>Click to </a:t>
            </a:r>
            <a:br>
              <a:rPr lang="fr-FR"/>
            </a:br>
            <a:r>
              <a:rPr lang="fr-FR"/>
              <a:t>add a </a:t>
            </a:r>
            <a:r>
              <a:rPr lang="fr-FR" err="1"/>
              <a:t>picture</a:t>
            </a:r>
            <a:endParaRPr lang="fr-FR"/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15" hasCustomPrompt="1"/>
          </p:nvPr>
        </p:nvSpPr>
        <p:spPr>
          <a:xfrm>
            <a:off x="0" y="3429000"/>
            <a:ext cx="4064000" cy="3429000"/>
          </a:xfrm>
          <a:prstGeom prst="rect">
            <a:avLst/>
          </a:prstGeom>
          <a:solidFill>
            <a:schemeClr val="tx2"/>
          </a:solidFill>
        </p:spPr>
        <p:txBody>
          <a:bodyPr lIns="252000" tIns="252000" rIns="0" bIns="0">
            <a:normAutofit/>
          </a:bodyPr>
          <a:lstStyle>
            <a:lvl1pPr marL="0" indent="0">
              <a:buNone/>
              <a:defRPr sz="2000" baseline="0">
                <a:solidFill>
                  <a:schemeClr val="accent1"/>
                </a:solidFill>
                <a:latin typeface="+mj-lt"/>
                <a:cs typeface="Segoe UI Light" panose="020B0502040204020203" pitchFamily="34" charset="0"/>
              </a:defRPr>
            </a:lvl1pPr>
          </a:lstStyle>
          <a:p>
            <a:r>
              <a:rPr lang="fr-FR"/>
              <a:t>Click to </a:t>
            </a:r>
            <a:br>
              <a:rPr lang="fr-FR"/>
            </a:br>
            <a:r>
              <a:rPr lang="fr-FR"/>
              <a:t>add a </a:t>
            </a:r>
            <a:r>
              <a:rPr lang="fr-FR" err="1"/>
              <a:t>picture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7175112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977B15E9-FE43-4841-B877-CF972643F91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70" r="7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="" xmlns:a16="http://schemas.microsoft.com/office/drawing/2014/main" id="{6E8AD5E2-80B9-4596-9CB1-D5569DED9AC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30219" y="1588849"/>
            <a:ext cx="2931562" cy="183176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60C311A9-D5EE-4491-885B-DF9302BF251A}"/>
              </a:ext>
            </a:extLst>
          </p:cNvPr>
          <p:cNvSpPr/>
          <p:nvPr userDrawn="1"/>
        </p:nvSpPr>
        <p:spPr>
          <a:xfrm>
            <a:off x="3375660" y="3948127"/>
            <a:ext cx="5440680" cy="42869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130000"/>
              </a:lnSpc>
              <a:spcAft>
                <a:spcPts val="600"/>
              </a:spcAft>
            </a:pPr>
            <a:r>
              <a:rPr lang="fr-FR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 free PowerPoint Template made by Slidor.</a:t>
            </a:r>
          </a:p>
        </p:txBody>
      </p:sp>
      <p:grpSp>
        <p:nvGrpSpPr>
          <p:cNvPr id="9" name="Graphic 14">
            <a:extLst>
              <a:ext uri="{FF2B5EF4-FFF2-40B4-BE49-F238E27FC236}">
                <a16:creationId xmlns="" xmlns:a16="http://schemas.microsoft.com/office/drawing/2014/main" id="{D66DC7D3-23E7-4869-88B2-69EB16427068}"/>
              </a:ext>
            </a:extLst>
          </p:cNvPr>
          <p:cNvGrpSpPr/>
          <p:nvPr userDrawn="1"/>
        </p:nvGrpSpPr>
        <p:grpSpPr>
          <a:xfrm>
            <a:off x="6552060" y="3298862"/>
            <a:ext cx="848807" cy="172639"/>
            <a:chOff x="-4840605" y="4879650"/>
            <a:chExt cx="3371850" cy="685800"/>
          </a:xfrm>
        </p:grpSpPr>
        <p:sp>
          <p:nvSpPr>
            <p:cNvPr id="10" name="Freeform: Shape 9">
              <a:extLst>
                <a:ext uri="{FF2B5EF4-FFF2-40B4-BE49-F238E27FC236}">
                  <a16:creationId xmlns="" xmlns:a16="http://schemas.microsoft.com/office/drawing/2014/main" id="{E7923F90-C7F5-4957-8E42-1B5A2C22CF63}"/>
                </a:ext>
              </a:extLst>
            </p:cNvPr>
            <p:cNvSpPr/>
            <p:nvPr/>
          </p:nvSpPr>
          <p:spPr>
            <a:xfrm>
              <a:off x="-4847749" y="4872506"/>
              <a:ext cx="733425" cy="695325"/>
            </a:xfrm>
            <a:custGeom>
              <a:avLst/>
              <a:gdLst>
                <a:gd name="connsiteX0" fmla="*/ 727520 w 733425"/>
                <a:gd name="connsiteY0" fmla="*/ 349758 h 695325"/>
                <a:gd name="connsiteX1" fmla="*/ 728091 w 733425"/>
                <a:gd name="connsiteY1" fmla="*/ 349472 h 695325"/>
                <a:gd name="connsiteX2" fmla="*/ 650748 w 733425"/>
                <a:gd name="connsiteY2" fmla="*/ 303276 h 695325"/>
                <a:gd name="connsiteX3" fmla="*/ 161258 w 733425"/>
                <a:gd name="connsiteY3" fmla="*/ 7144 h 695325"/>
                <a:gd name="connsiteX4" fmla="*/ 11240 w 733425"/>
                <a:gd name="connsiteY4" fmla="*/ 51530 h 695325"/>
                <a:gd name="connsiteX5" fmla="*/ 505968 w 733425"/>
                <a:gd name="connsiteY5" fmla="*/ 349282 h 695325"/>
                <a:gd name="connsiteX6" fmla="*/ 7144 w 733425"/>
                <a:gd name="connsiteY6" fmla="*/ 645605 h 695325"/>
                <a:gd name="connsiteX7" fmla="*/ 161258 w 733425"/>
                <a:gd name="connsiteY7" fmla="*/ 692372 h 695325"/>
                <a:gd name="connsiteX8" fmla="*/ 270605 w 733425"/>
                <a:gd name="connsiteY8" fmla="*/ 626174 h 695325"/>
                <a:gd name="connsiteX9" fmla="*/ 650653 w 733425"/>
                <a:gd name="connsiteY9" fmla="*/ 396240 h 695325"/>
                <a:gd name="connsiteX10" fmla="*/ 728091 w 733425"/>
                <a:gd name="connsiteY10" fmla="*/ 350139 h 695325"/>
                <a:gd name="connsiteX11" fmla="*/ 727520 w 733425"/>
                <a:gd name="connsiteY11" fmla="*/ 349758 h 695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33425" h="695325">
                  <a:moveTo>
                    <a:pt x="727520" y="349758"/>
                  </a:moveTo>
                  <a:lnTo>
                    <a:pt x="728091" y="349472"/>
                  </a:lnTo>
                  <a:lnTo>
                    <a:pt x="650748" y="303276"/>
                  </a:lnTo>
                  <a:lnTo>
                    <a:pt x="161258" y="7144"/>
                  </a:lnTo>
                  <a:lnTo>
                    <a:pt x="11240" y="51530"/>
                  </a:lnTo>
                  <a:lnTo>
                    <a:pt x="505968" y="349282"/>
                  </a:lnTo>
                  <a:lnTo>
                    <a:pt x="7144" y="645605"/>
                  </a:lnTo>
                  <a:lnTo>
                    <a:pt x="161258" y="692372"/>
                  </a:lnTo>
                  <a:lnTo>
                    <a:pt x="270605" y="626174"/>
                  </a:lnTo>
                  <a:lnTo>
                    <a:pt x="650653" y="396240"/>
                  </a:lnTo>
                  <a:lnTo>
                    <a:pt x="728091" y="350139"/>
                  </a:lnTo>
                  <a:lnTo>
                    <a:pt x="727520" y="349758"/>
                  </a:lnTo>
                  <a:close/>
                </a:path>
              </a:pathLst>
            </a:custGeom>
            <a:solidFill>
              <a:srgbClr val="F04C3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="" xmlns:a16="http://schemas.microsoft.com/office/drawing/2014/main" id="{1A91D39A-3051-4BF8-9AD2-6A54CECBDBDA}"/>
                </a:ext>
              </a:extLst>
            </p:cNvPr>
            <p:cNvSpPr/>
            <p:nvPr/>
          </p:nvSpPr>
          <p:spPr>
            <a:xfrm>
              <a:off x="-4462177" y="5214930"/>
              <a:ext cx="238125" cy="142875"/>
            </a:xfrm>
            <a:custGeom>
              <a:avLst/>
              <a:gdLst>
                <a:gd name="connsiteX0" fmla="*/ 120777 w 238125"/>
                <a:gd name="connsiteY0" fmla="*/ 7144 h 142875"/>
                <a:gd name="connsiteX1" fmla="*/ 231648 w 238125"/>
                <a:gd name="connsiteY1" fmla="*/ 73819 h 142875"/>
                <a:gd name="connsiteX2" fmla="*/ 120682 w 238125"/>
                <a:gd name="connsiteY2" fmla="*/ 141256 h 142875"/>
                <a:gd name="connsiteX3" fmla="*/ 7144 w 238125"/>
                <a:gd name="connsiteY3" fmla="*/ 74200 h 142875"/>
                <a:gd name="connsiteX4" fmla="*/ 120777 w 238125"/>
                <a:gd name="connsiteY4" fmla="*/ 7144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8125" h="142875">
                  <a:moveTo>
                    <a:pt x="120777" y="7144"/>
                  </a:moveTo>
                  <a:lnTo>
                    <a:pt x="231648" y="73819"/>
                  </a:lnTo>
                  <a:lnTo>
                    <a:pt x="120682" y="141256"/>
                  </a:lnTo>
                  <a:lnTo>
                    <a:pt x="7144" y="74200"/>
                  </a:lnTo>
                  <a:lnTo>
                    <a:pt x="120777" y="7144"/>
                  </a:lnTo>
                  <a:close/>
                </a:path>
              </a:pathLst>
            </a:custGeom>
            <a:solidFill>
              <a:srgbClr val="010101">
                <a:alpha val="3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="" xmlns:a16="http://schemas.microsoft.com/office/drawing/2014/main" id="{F85F7B6D-1347-40FE-A80A-D5BD017DF9CD}"/>
                </a:ext>
              </a:extLst>
            </p:cNvPr>
            <p:cNvSpPr/>
            <p:nvPr/>
          </p:nvSpPr>
          <p:spPr>
            <a:xfrm>
              <a:off x="-3434715" y="5011381"/>
              <a:ext cx="295275" cy="419100"/>
            </a:xfrm>
            <a:custGeom>
              <a:avLst/>
              <a:gdLst>
                <a:gd name="connsiteX0" fmla="*/ 7144 w 295275"/>
                <a:gd name="connsiteY0" fmla="*/ 50483 h 419100"/>
                <a:gd name="connsiteX1" fmla="*/ 78772 w 295275"/>
                <a:gd name="connsiteY1" fmla="*/ 7144 h 419100"/>
                <a:gd name="connsiteX2" fmla="*/ 78772 w 295275"/>
                <a:gd name="connsiteY2" fmla="*/ 349472 h 419100"/>
                <a:gd name="connsiteX3" fmla="*/ 292989 w 295275"/>
                <a:gd name="connsiteY3" fmla="*/ 349472 h 419100"/>
                <a:gd name="connsiteX4" fmla="*/ 292989 w 295275"/>
                <a:gd name="connsiteY4" fmla="*/ 414623 h 419100"/>
                <a:gd name="connsiteX5" fmla="*/ 7239 w 295275"/>
                <a:gd name="connsiteY5" fmla="*/ 414623 h 41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5275" h="419100">
                  <a:moveTo>
                    <a:pt x="7144" y="50483"/>
                  </a:moveTo>
                  <a:lnTo>
                    <a:pt x="78772" y="7144"/>
                  </a:lnTo>
                  <a:lnTo>
                    <a:pt x="78772" y="349472"/>
                  </a:lnTo>
                  <a:lnTo>
                    <a:pt x="292989" y="349472"/>
                  </a:lnTo>
                  <a:lnTo>
                    <a:pt x="292989" y="414623"/>
                  </a:lnTo>
                  <a:lnTo>
                    <a:pt x="7239" y="414623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="" xmlns:a16="http://schemas.microsoft.com/office/drawing/2014/main" id="{876C7694-BEEB-45BD-8514-3A1381390988}"/>
                </a:ext>
              </a:extLst>
            </p:cNvPr>
            <p:cNvSpPr/>
            <p:nvPr/>
          </p:nvSpPr>
          <p:spPr>
            <a:xfrm>
              <a:off x="-3041142" y="5011381"/>
              <a:ext cx="85725" cy="419100"/>
            </a:xfrm>
            <a:custGeom>
              <a:avLst/>
              <a:gdLst>
                <a:gd name="connsiteX0" fmla="*/ 7144 w 85725"/>
                <a:gd name="connsiteY0" fmla="*/ 51721 h 419100"/>
                <a:gd name="connsiteX1" fmla="*/ 78772 w 85725"/>
                <a:gd name="connsiteY1" fmla="*/ 7144 h 419100"/>
                <a:gd name="connsiteX2" fmla="*/ 78772 w 85725"/>
                <a:gd name="connsiteY2" fmla="*/ 414623 h 419100"/>
                <a:gd name="connsiteX3" fmla="*/ 7144 w 85725"/>
                <a:gd name="connsiteY3" fmla="*/ 414623 h 41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5" h="419100">
                  <a:moveTo>
                    <a:pt x="7144" y="51721"/>
                  </a:moveTo>
                  <a:lnTo>
                    <a:pt x="78772" y="7144"/>
                  </a:lnTo>
                  <a:lnTo>
                    <a:pt x="78772" y="414623"/>
                  </a:lnTo>
                  <a:lnTo>
                    <a:pt x="7144" y="414623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="" xmlns:a16="http://schemas.microsoft.com/office/drawing/2014/main" id="{1233C57D-BC6C-45E8-BD7C-CD3182F4BBD4}"/>
                </a:ext>
              </a:extLst>
            </p:cNvPr>
            <p:cNvSpPr/>
            <p:nvPr/>
          </p:nvSpPr>
          <p:spPr>
            <a:xfrm>
              <a:off x="-2831592" y="5011365"/>
              <a:ext cx="381000" cy="419100"/>
            </a:xfrm>
            <a:custGeom>
              <a:avLst/>
              <a:gdLst>
                <a:gd name="connsiteX0" fmla="*/ 7144 w 381000"/>
                <a:gd name="connsiteY0" fmla="*/ 7160 h 419100"/>
                <a:gd name="connsiteX1" fmla="*/ 159544 w 381000"/>
                <a:gd name="connsiteY1" fmla="*/ 7160 h 419100"/>
                <a:gd name="connsiteX2" fmla="*/ 247174 w 381000"/>
                <a:gd name="connsiteY2" fmla="*/ 22590 h 419100"/>
                <a:gd name="connsiteX3" fmla="*/ 315849 w 381000"/>
                <a:gd name="connsiteY3" fmla="*/ 65357 h 419100"/>
                <a:gd name="connsiteX4" fmla="*/ 360426 w 381000"/>
                <a:gd name="connsiteY4" fmla="*/ 129746 h 419100"/>
                <a:gd name="connsiteX5" fmla="*/ 376142 w 381000"/>
                <a:gd name="connsiteY5" fmla="*/ 209756 h 419100"/>
                <a:gd name="connsiteX6" fmla="*/ 376142 w 381000"/>
                <a:gd name="connsiteY6" fmla="*/ 210899 h 419100"/>
                <a:gd name="connsiteX7" fmla="*/ 360426 w 381000"/>
                <a:gd name="connsiteY7" fmla="*/ 291290 h 419100"/>
                <a:gd name="connsiteX8" fmla="*/ 315849 w 381000"/>
                <a:gd name="connsiteY8" fmla="*/ 355870 h 419100"/>
                <a:gd name="connsiteX9" fmla="*/ 247174 w 381000"/>
                <a:gd name="connsiteY9" fmla="*/ 398923 h 419100"/>
                <a:gd name="connsiteX10" fmla="*/ 159544 w 381000"/>
                <a:gd name="connsiteY10" fmla="*/ 414639 h 419100"/>
                <a:gd name="connsiteX11" fmla="*/ 7144 w 381000"/>
                <a:gd name="connsiteY11" fmla="*/ 414639 h 419100"/>
                <a:gd name="connsiteX12" fmla="*/ 78391 w 381000"/>
                <a:gd name="connsiteY12" fmla="*/ 72787 h 419100"/>
                <a:gd name="connsiteX13" fmla="*/ 78391 w 381000"/>
                <a:gd name="connsiteY13" fmla="*/ 349869 h 419100"/>
                <a:gd name="connsiteX14" fmla="*/ 158687 w 381000"/>
                <a:gd name="connsiteY14" fmla="*/ 349869 h 419100"/>
                <a:gd name="connsiteX15" fmla="*/ 216884 w 381000"/>
                <a:gd name="connsiteY15" fmla="*/ 339677 h 419100"/>
                <a:gd name="connsiteX16" fmla="*/ 261461 w 381000"/>
                <a:gd name="connsiteY16" fmla="*/ 311102 h 419100"/>
                <a:gd name="connsiteX17" fmla="*/ 290036 w 381000"/>
                <a:gd name="connsiteY17" fmla="*/ 267478 h 419100"/>
                <a:gd name="connsiteX18" fmla="*/ 300228 w 381000"/>
                <a:gd name="connsiteY18" fmla="*/ 212518 h 419100"/>
                <a:gd name="connsiteX19" fmla="*/ 300228 w 381000"/>
                <a:gd name="connsiteY19" fmla="*/ 211280 h 419100"/>
                <a:gd name="connsiteX20" fmla="*/ 290036 w 381000"/>
                <a:gd name="connsiteY20" fmla="*/ 156035 h 419100"/>
                <a:gd name="connsiteX21" fmla="*/ 261461 w 381000"/>
                <a:gd name="connsiteY21" fmla="*/ 112030 h 419100"/>
                <a:gd name="connsiteX22" fmla="*/ 216884 w 381000"/>
                <a:gd name="connsiteY22" fmla="*/ 83455 h 419100"/>
                <a:gd name="connsiteX23" fmla="*/ 158687 w 381000"/>
                <a:gd name="connsiteY23" fmla="*/ 72977 h 41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000" h="419100">
                  <a:moveTo>
                    <a:pt x="7144" y="7160"/>
                  </a:moveTo>
                  <a:lnTo>
                    <a:pt x="159544" y="7160"/>
                  </a:lnTo>
                  <a:cubicBezTo>
                    <a:pt x="189459" y="6817"/>
                    <a:pt x="219175" y="12050"/>
                    <a:pt x="247174" y="22590"/>
                  </a:cubicBezTo>
                  <a:cubicBezTo>
                    <a:pt x="272645" y="32212"/>
                    <a:pt x="295978" y="46743"/>
                    <a:pt x="315849" y="65357"/>
                  </a:cubicBezTo>
                  <a:cubicBezTo>
                    <a:pt x="335007" y="83502"/>
                    <a:pt x="350187" y="105428"/>
                    <a:pt x="360426" y="129746"/>
                  </a:cubicBezTo>
                  <a:cubicBezTo>
                    <a:pt x="371036" y="155075"/>
                    <a:pt x="376383" y="182297"/>
                    <a:pt x="376142" y="209756"/>
                  </a:cubicBezTo>
                  <a:lnTo>
                    <a:pt x="376142" y="210899"/>
                  </a:lnTo>
                  <a:cubicBezTo>
                    <a:pt x="376371" y="238481"/>
                    <a:pt x="371025" y="265825"/>
                    <a:pt x="360426" y="291290"/>
                  </a:cubicBezTo>
                  <a:cubicBezTo>
                    <a:pt x="350257" y="315703"/>
                    <a:pt x="335070" y="337705"/>
                    <a:pt x="315849" y="355870"/>
                  </a:cubicBezTo>
                  <a:cubicBezTo>
                    <a:pt x="295967" y="374540"/>
                    <a:pt x="272642" y="389163"/>
                    <a:pt x="247174" y="398923"/>
                  </a:cubicBezTo>
                  <a:cubicBezTo>
                    <a:pt x="219219" y="409651"/>
                    <a:pt x="189485" y="414983"/>
                    <a:pt x="159544" y="414639"/>
                  </a:cubicBezTo>
                  <a:lnTo>
                    <a:pt x="7144" y="414639"/>
                  </a:lnTo>
                  <a:close/>
                  <a:moveTo>
                    <a:pt x="78391" y="72787"/>
                  </a:moveTo>
                  <a:lnTo>
                    <a:pt x="78391" y="349869"/>
                  </a:lnTo>
                  <a:lnTo>
                    <a:pt x="158687" y="349869"/>
                  </a:lnTo>
                  <a:cubicBezTo>
                    <a:pt x="178551" y="350118"/>
                    <a:pt x="198287" y="346662"/>
                    <a:pt x="216884" y="339677"/>
                  </a:cubicBezTo>
                  <a:cubicBezTo>
                    <a:pt x="233595" y="333409"/>
                    <a:pt x="248788" y="323670"/>
                    <a:pt x="261461" y="311102"/>
                  </a:cubicBezTo>
                  <a:cubicBezTo>
                    <a:pt x="273861" y="298662"/>
                    <a:pt x="283586" y="283816"/>
                    <a:pt x="290036" y="267478"/>
                  </a:cubicBezTo>
                  <a:cubicBezTo>
                    <a:pt x="296973" y="249995"/>
                    <a:pt x="300435" y="231327"/>
                    <a:pt x="300228" y="212518"/>
                  </a:cubicBezTo>
                  <a:lnTo>
                    <a:pt x="300228" y="211280"/>
                  </a:lnTo>
                  <a:cubicBezTo>
                    <a:pt x="300417" y="192381"/>
                    <a:pt x="296957" y="173623"/>
                    <a:pt x="290036" y="156035"/>
                  </a:cubicBezTo>
                  <a:cubicBezTo>
                    <a:pt x="283637" y="139559"/>
                    <a:pt x="273910" y="124578"/>
                    <a:pt x="261461" y="112030"/>
                  </a:cubicBezTo>
                  <a:cubicBezTo>
                    <a:pt x="248705" y="99567"/>
                    <a:pt x="233535" y="89843"/>
                    <a:pt x="216884" y="83455"/>
                  </a:cubicBezTo>
                  <a:cubicBezTo>
                    <a:pt x="198344" y="76236"/>
                    <a:pt x="178581" y="72678"/>
                    <a:pt x="158687" y="72977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="" xmlns:a16="http://schemas.microsoft.com/office/drawing/2014/main" id="{E8A94DF9-BAFB-4BE4-9840-26E3AE412F1B}"/>
                </a:ext>
              </a:extLst>
            </p:cNvPr>
            <p:cNvSpPr/>
            <p:nvPr/>
          </p:nvSpPr>
          <p:spPr>
            <a:xfrm>
              <a:off x="-2364680" y="5004696"/>
              <a:ext cx="438150" cy="428625"/>
            </a:xfrm>
            <a:custGeom>
              <a:avLst/>
              <a:gdLst>
                <a:gd name="connsiteX0" fmla="*/ 218983 w 438150"/>
                <a:gd name="connsiteY0" fmla="*/ 428357 h 428625"/>
                <a:gd name="connsiteX1" fmla="*/ 133258 w 438150"/>
                <a:gd name="connsiteY1" fmla="*/ 411783 h 428625"/>
                <a:gd name="connsiteX2" fmla="*/ 66583 w 438150"/>
                <a:gd name="connsiteY2" fmla="*/ 366635 h 428625"/>
                <a:gd name="connsiteX3" fmla="*/ 22864 w 438150"/>
                <a:gd name="connsiteY3" fmla="*/ 299960 h 428625"/>
                <a:gd name="connsiteX4" fmla="*/ 7147 w 438150"/>
                <a:gd name="connsiteY4" fmla="*/ 218807 h 428625"/>
                <a:gd name="connsiteX5" fmla="*/ 7147 w 438150"/>
                <a:gd name="connsiteY5" fmla="*/ 217569 h 428625"/>
                <a:gd name="connsiteX6" fmla="*/ 22864 w 438150"/>
                <a:gd name="connsiteY6" fmla="*/ 136416 h 428625"/>
                <a:gd name="connsiteX7" fmla="*/ 67155 w 438150"/>
                <a:gd name="connsiteY7" fmla="*/ 69741 h 428625"/>
                <a:gd name="connsiteX8" fmla="*/ 134687 w 438150"/>
                <a:gd name="connsiteY8" fmla="*/ 24021 h 428625"/>
                <a:gd name="connsiteX9" fmla="*/ 220888 w 438150"/>
                <a:gd name="connsiteY9" fmla="*/ 7161 h 428625"/>
                <a:gd name="connsiteX10" fmla="*/ 306613 w 438150"/>
                <a:gd name="connsiteY10" fmla="*/ 23735 h 428625"/>
                <a:gd name="connsiteX11" fmla="*/ 373288 w 438150"/>
                <a:gd name="connsiteY11" fmla="*/ 68883 h 428625"/>
                <a:gd name="connsiteX12" fmla="*/ 416913 w 438150"/>
                <a:gd name="connsiteY12" fmla="*/ 135558 h 428625"/>
                <a:gd name="connsiteX13" fmla="*/ 432629 w 438150"/>
                <a:gd name="connsiteY13" fmla="*/ 216711 h 428625"/>
                <a:gd name="connsiteX14" fmla="*/ 432629 w 438150"/>
                <a:gd name="connsiteY14" fmla="*/ 217854 h 428625"/>
                <a:gd name="connsiteX15" fmla="*/ 416913 w 438150"/>
                <a:gd name="connsiteY15" fmla="*/ 299103 h 428625"/>
                <a:gd name="connsiteX16" fmla="*/ 372717 w 438150"/>
                <a:gd name="connsiteY16" fmla="*/ 365778 h 428625"/>
                <a:gd name="connsiteX17" fmla="*/ 218983 w 438150"/>
                <a:gd name="connsiteY17" fmla="*/ 428357 h 428625"/>
                <a:gd name="connsiteX18" fmla="*/ 220222 w 438150"/>
                <a:gd name="connsiteY18" fmla="*/ 361682 h 428625"/>
                <a:gd name="connsiteX19" fmla="*/ 319091 w 438150"/>
                <a:gd name="connsiteY19" fmla="*/ 319677 h 428625"/>
                <a:gd name="connsiteX20" fmla="*/ 347666 w 438150"/>
                <a:gd name="connsiteY20" fmla="*/ 274147 h 428625"/>
                <a:gd name="connsiteX21" fmla="*/ 357858 w 438150"/>
                <a:gd name="connsiteY21" fmla="*/ 218140 h 428625"/>
                <a:gd name="connsiteX22" fmla="*/ 357858 w 438150"/>
                <a:gd name="connsiteY22" fmla="*/ 216997 h 428625"/>
                <a:gd name="connsiteX23" fmla="*/ 347666 w 438150"/>
                <a:gd name="connsiteY23" fmla="*/ 160704 h 428625"/>
                <a:gd name="connsiteX24" fmla="*/ 275181 w 438150"/>
                <a:gd name="connsiteY24" fmla="*/ 83457 h 428625"/>
                <a:gd name="connsiteX25" fmla="*/ 163738 w 438150"/>
                <a:gd name="connsiteY25" fmla="*/ 83457 h 428625"/>
                <a:gd name="connsiteX26" fmla="*/ 120304 w 438150"/>
                <a:gd name="connsiteY26" fmla="*/ 114318 h 428625"/>
                <a:gd name="connsiteX27" fmla="*/ 91729 w 438150"/>
                <a:gd name="connsiteY27" fmla="*/ 160133 h 428625"/>
                <a:gd name="connsiteX28" fmla="*/ 81537 w 438150"/>
                <a:gd name="connsiteY28" fmla="*/ 216140 h 428625"/>
                <a:gd name="connsiteX29" fmla="*/ 81538 w 438150"/>
                <a:gd name="connsiteY29" fmla="*/ 217283 h 428625"/>
                <a:gd name="connsiteX30" fmla="*/ 91729 w 438150"/>
                <a:gd name="connsiteY30" fmla="*/ 273290 h 428625"/>
                <a:gd name="connsiteX31" fmla="*/ 120304 w 438150"/>
                <a:gd name="connsiteY31" fmla="*/ 319391 h 428625"/>
                <a:gd name="connsiteX32" fmla="*/ 164310 w 438150"/>
                <a:gd name="connsiteY32" fmla="*/ 350633 h 428625"/>
                <a:gd name="connsiteX33" fmla="*/ 220222 w 438150"/>
                <a:gd name="connsiteY33" fmla="*/ 361968 h 428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438150" h="428625">
                  <a:moveTo>
                    <a:pt x="218983" y="428357"/>
                  </a:moveTo>
                  <a:cubicBezTo>
                    <a:pt x="189583" y="428674"/>
                    <a:pt x="160422" y="423037"/>
                    <a:pt x="133258" y="411783"/>
                  </a:cubicBezTo>
                  <a:cubicBezTo>
                    <a:pt x="108249" y="401324"/>
                    <a:pt x="85580" y="385974"/>
                    <a:pt x="66583" y="366635"/>
                  </a:cubicBezTo>
                  <a:cubicBezTo>
                    <a:pt x="47851" y="347434"/>
                    <a:pt x="33006" y="324794"/>
                    <a:pt x="22864" y="299960"/>
                  </a:cubicBezTo>
                  <a:cubicBezTo>
                    <a:pt x="12325" y="274210"/>
                    <a:pt x="6984" y="246630"/>
                    <a:pt x="7147" y="218807"/>
                  </a:cubicBezTo>
                  <a:lnTo>
                    <a:pt x="7147" y="217569"/>
                  </a:lnTo>
                  <a:cubicBezTo>
                    <a:pt x="6984" y="189746"/>
                    <a:pt x="12325" y="162166"/>
                    <a:pt x="22864" y="136416"/>
                  </a:cubicBezTo>
                  <a:cubicBezTo>
                    <a:pt x="33146" y="111519"/>
                    <a:pt x="48191" y="88870"/>
                    <a:pt x="67155" y="69741"/>
                  </a:cubicBezTo>
                  <a:cubicBezTo>
                    <a:pt x="86504" y="50285"/>
                    <a:pt x="109437" y="34760"/>
                    <a:pt x="134687" y="24021"/>
                  </a:cubicBezTo>
                  <a:cubicBezTo>
                    <a:pt x="161953" y="12523"/>
                    <a:pt x="191300" y="6783"/>
                    <a:pt x="220888" y="7161"/>
                  </a:cubicBezTo>
                  <a:cubicBezTo>
                    <a:pt x="250288" y="6854"/>
                    <a:pt x="279446" y="12492"/>
                    <a:pt x="306613" y="23735"/>
                  </a:cubicBezTo>
                  <a:cubicBezTo>
                    <a:pt x="331611" y="34217"/>
                    <a:pt x="354275" y="49564"/>
                    <a:pt x="373288" y="68883"/>
                  </a:cubicBezTo>
                  <a:cubicBezTo>
                    <a:pt x="392011" y="88073"/>
                    <a:pt x="406827" y="110718"/>
                    <a:pt x="416913" y="135558"/>
                  </a:cubicBezTo>
                  <a:cubicBezTo>
                    <a:pt x="427461" y="161306"/>
                    <a:pt x="432803" y="188888"/>
                    <a:pt x="432629" y="216711"/>
                  </a:cubicBezTo>
                  <a:lnTo>
                    <a:pt x="432629" y="217854"/>
                  </a:lnTo>
                  <a:cubicBezTo>
                    <a:pt x="432803" y="245709"/>
                    <a:pt x="427461" y="273322"/>
                    <a:pt x="416913" y="299103"/>
                  </a:cubicBezTo>
                  <a:cubicBezTo>
                    <a:pt x="406665" y="323995"/>
                    <a:pt x="391652" y="346644"/>
                    <a:pt x="372717" y="365778"/>
                  </a:cubicBezTo>
                  <a:cubicBezTo>
                    <a:pt x="332099" y="406653"/>
                    <a:pt x="276600" y="429244"/>
                    <a:pt x="218983" y="428357"/>
                  </a:cubicBezTo>
                  <a:close/>
                  <a:moveTo>
                    <a:pt x="220222" y="361682"/>
                  </a:moveTo>
                  <a:cubicBezTo>
                    <a:pt x="257610" y="362161"/>
                    <a:pt x="293481" y="346921"/>
                    <a:pt x="319091" y="319677"/>
                  </a:cubicBezTo>
                  <a:cubicBezTo>
                    <a:pt x="331504" y="306517"/>
                    <a:pt x="341213" y="291048"/>
                    <a:pt x="347666" y="274147"/>
                  </a:cubicBezTo>
                  <a:cubicBezTo>
                    <a:pt x="354525" y="256277"/>
                    <a:pt x="357982" y="237281"/>
                    <a:pt x="357858" y="218140"/>
                  </a:cubicBezTo>
                  <a:lnTo>
                    <a:pt x="357858" y="216997"/>
                  </a:lnTo>
                  <a:cubicBezTo>
                    <a:pt x="357948" y="197766"/>
                    <a:pt x="354493" y="178683"/>
                    <a:pt x="347666" y="160704"/>
                  </a:cubicBezTo>
                  <a:cubicBezTo>
                    <a:pt x="334823" y="126287"/>
                    <a:pt x="308712" y="98460"/>
                    <a:pt x="275181" y="83457"/>
                  </a:cubicBezTo>
                  <a:cubicBezTo>
                    <a:pt x="239636" y="68025"/>
                    <a:pt x="199283" y="68025"/>
                    <a:pt x="163738" y="83457"/>
                  </a:cubicBezTo>
                  <a:cubicBezTo>
                    <a:pt x="147300" y="90661"/>
                    <a:pt x="132516" y="101165"/>
                    <a:pt x="120304" y="114318"/>
                  </a:cubicBezTo>
                  <a:cubicBezTo>
                    <a:pt x="107954" y="127634"/>
                    <a:pt x="98256" y="143184"/>
                    <a:pt x="91729" y="160133"/>
                  </a:cubicBezTo>
                  <a:cubicBezTo>
                    <a:pt x="84886" y="178008"/>
                    <a:pt x="81429" y="197000"/>
                    <a:pt x="81537" y="216140"/>
                  </a:cubicBezTo>
                  <a:lnTo>
                    <a:pt x="81538" y="217283"/>
                  </a:lnTo>
                  <a:cubicBezTo>
                    <a:pt x="81421" y="236423"/>
                    <a:pt x="84877" y="255418"/>
                    <a:pt x="91729" y="273290"/>
                  </a:cubicBezTo>
                  <a:cubicBezTo>
                    <a:pt x="98242" y="290331"/>
                    <a:pt x="107940" y="305977"/>
                    <a:pt x="120304" y="319391"/>
                  </a:cubicBezTo>
                  <a:cubicBezTo>
                    <a:pt x="132678" y="332710"/>
                    <a:pt x="147656" y="343344"/>
                    <a:pt x="164310" y="350633"/>
                  </a:cubicBezTo>
                  <a:cubicBezTo>
                    <a:pt x="181946" y="358291"/>
                    <a:pt x="200996" y="362153"/>
                    <a:pt x="220222" y="361968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="" xmlns:a16="http://schemas.microsoft.com/office/drawing/2014/main" id="{5F9A081A-E818-4296-AF04-3676C01030AA}"/>
                </a:ext>
              </a:extLst>
            </p:cNvPr>
            <p:cNvSpPr/>
            <p:nvPr/>
          </p:nvSpPr>
          <p:spPr>
            <a:xfrm>
              <a:off x="-1823371" y="5011354"/>
              <a:ext cx="352425" cy="419100"/>
            </a:xfrm>
            <a:custGeom>
              <a:avLst/>
              <a:gdLst>
                <a:gd name="connsiteX0" fmla="*/ 7144 w 352425"/>
                <a:gd name="connsiteY0" fmla="*/ 7171 h 419100"/>
                <a:gd name="connsiteX1" fmla="*/ 188786 w 352425"/>
                <a:gd name="connsiteY1" fmla="*/ 7171 h 419100"/>
                <a:gd name="connsiteX2" fmla="*/ 256889 w 352425"/>
                <a:gd name="connsiteY2" fmla="*/ 17934 h 419100"/>
                <a:gd name="connsiteX3" fmla="*/ 306419 w 352425"/>
                <a:gd name="connsiteY3" fmla="*/ 47938 h 419100"/>
                <a:gd name="connsiteX4" fmla="*/ 331470 w 352425"/>
                <a:gd name="connsiteY4" fmla="*/ 86895 h 419100"/>
                <a:gd name="connsiteX5" fmla="*/ 340138 w 352425"/>
                <a:gd name="connsiteY5" fmla="*/ 135854 h 419100"/>
                <a:gd name="connsiteX6" fmla="*/ 340138 w 352425"/>
                <a:gd name="connsiteY6" fmla="*/ 136997 h 419100"/>
                <a:gd name="connsiteX7" fmla="*/ 313087 w 352425"/>
                <a:gd name="connsiteY7" fmla="*/ 217673 h 419100"/>
                <a:gd name="connsiteX8" fmla="*/ 243554 w 352425"/>
                <a:gd name="connsiteY8" fmla="*/ 260441 h 419100"/>
                <a:gd name="connsiteX9" fmla="*/ 353568 w 352425"/>
                <a:gd name="connsiteY9" fmla="*/ 414650 h 419100"/>
                <a:gd name="connsiteX10" fmla="*/ 268605 w 352425"/>
                <a:gd name="connsiteY10" fmla="*/ 414650 h 419100"/>
                <a:gd name="connsiteX11" fmla="*/ 168402 w 352425"/>
                <a:gd name="connsiteY11" fmla="*/ 272823 h 419100"/>
                <a:gd name="connsiteX12" fmla="*/ 78772 w 352425"/>
                <a:gd name="connsiteY12" fmla="*/ 272823 h 419100"/>
                <a:gd name="connsiteX13" fmla="*/ 78772 w 352425"/>
                <a:gd name="connsiteY13" fmla="*/ 414841 h 419100"/>
                <a:gd name="connsiteX14" fmla="*/ 7144 w 352425"/>
                <a:gd name="connsiteY14" fmla="*/ 414841 h 419100"/>
                <a:gd name="connsiteX15" fmla="*/ 183547 w 352425"/>
                <a:gd name="connsiteY15" fmla="*/ 209196 h 419100"/>
                <a:gd name="connsiteX16" fmla="*/ 244698 w 352425"/>
                <a:gd name="connsiteY16" fmla="*/ 190813 h 419100"/>
                <a:gd name="connsiteX17" fmla="*/ 267367 w 352425"/>
                <a:gd name="connsiteY17" fmla="*/ 141093 h 419100"/>
                <a:gd name="connsiteX18" fmla="*/ 267367 w 352425"/>
                <a:gd name="connsiteY18" fmla="*/ 139949 h 419100"/>
                <a:gd name="connsiteX19" fmla="*/ 245269 w 352425"/>
                <a:gd name="connsiteY19" fmla="*/ 89562 h 419100"/>
                <a:gd name="connsiteX20" fmla="*/ 182975 w 352425"/>
                <a:gd name="connsiteY20" fmla="*/ 72417 h 419100"/>
                <a:gd name="connsiteX21" fmla="*/ 78772 w 352425"/>
                <a:gd name="connsiteY21" fmla="*/ 72417 h 419100"/>
                <a:gd name="connsiteX22" fmla="*/ 78772 w 352425"/>
                <a:gd name="connsiteY22" fmla="*/ 209196 h 41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52425" h="419100">
                  <a:moveTo>
                    <a:pt x="7144" y="7171"/>
                  </a:moveTo>
                  <a:lnTo>
                    <a:pt x="188786" y="7171"/>
                  </a:lnTo>
                  <a:cubicBezTo>
                    <a:pt x="211939" y="6790"/>
                    <a:pt x="234982" y="10431"/>
                    <a:pt x="256889" y="17934"/>
                  </a:cubicBezTo>
                  <a:cubicBezTo>
                    <a:pt x="275324" y="24344"/>
                    <a:pt x="292201" y="34567"/>
                    <a:pt x="306419" y="47938"/>
                  </a:cubicBezTo>
                  <a:cubicBezTo>
                    <a:pt x="317253" y="59148"/>
                    <a:pt x="325766" y="72387"/>
                    <a:pt x="331470" y="86895"/>
                  </a:cubicBezTo>
                  <a:cubicBezTo>
                    <a:pt x="337403" y="102527"/>
                    <a:pt x="340343" y="119135"/>
                    <a:pt x="340138" y="135854"/>
                  </a:cubicBezTo>
                  <a:lnTo>
                    <a:pt x="340138" y="136997"/>
                  </a:lnTo>
                  <a:cubicBezTo>
                    <a:pt x="341579" y="166333"/>
                    <a:pt x="331921" y="195136"/>
                    <a:pt x="313087" y="217673"/>
                  </a:cubicBezTo>
                  <a:cubicBezTo>
                    <a:pt x="294505" y="238320"/>
                    <a:pt x="270363" y="253169"/>
                    <a:pt x="243554" y="260441"/>
                  </a:cubicBezTo>
                  <a:lnTo>
                    <a:pt x="353568" y="414650"/>
                  </a:lnTo>
                  <a:lnTo>
                    <a:pt x="268605" y="414650"/>
                  </a:lnTo>
                  <a:lnTo>
                    <a:pt x="168402" y="272823"/>
                  </a:lnTo>
                  <a:lnTo>
                    <a:pt x="78772" y="272823"/>
                  </a:lnTo>
                  <a:lnTo>
                    <a:pt x="78772" y="414841"/>
                  </a:lnTo>
                  <a:lnTo>
                    <a:pt x="7144" y="414841"/>
                  </a:lnTo>
                  <a:close/>
                  <a:moveTo>
                    <a:pt x="183547" y="209196"/>
                  </a:moveTo>
                  <a:cubicBezTo>
                    <a:pt x="205449" y="210374"/>
                    <a:pt x="227076" y="203873"/>
                    <a:pt x="244698" y="190813"/>
                  </a:cubicBezTo>
                  <a:cubicBezTo>
                    <a:pt x="259749" y="178802"/>
                    <a:pt x="268170" y="160332"/>
                    <a:pt x="267367" y="141093"/>
                  </a:cubicBezTo>
                  <a:lnTo>
                    <a:pt x="267367" y="139949"/>
                  </a:lnTo>
                  <a:cubicBezTo>
                    <a:pt x="268637" y="120559"/>
                    <a:pt x="260394" y="101763"/>
                    <a:pt x="245269" y="89562"/>
                  </a:cubicBezTo>
                  <a:cubicBezTo>
                    <a:pt x="226982" y="77093"/>
                    <a:pt x="205067" y="71061"/>
                    <a:pt x="182975" y="72417"/>
                  </a:cubicBezTo>
                  <a:lnTo>
                    <a:pt x="78772" y="72417"/>
                  </a:lnTo>
                  <a:lnTo>
                    <a:pt x="78772" y="209196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="" xmlns:a16="http://schemas.microsoft.com/office/drawing/2014/main" id="{2F93CB37-9F90-4482-81C5-10C26B916690}"/>
                </a:ext>
              </a:extLst>
            </p:cNvPr>
            <p:cNvSpPr/>
            <p:nvPr/>
          </p:nvSpPr>
          <p:spPr>
            <a:xfrm>
              <a:off x="-3862578" y="5009827"/>
              <a:ext cx="323850" cy="428625"/>
            </a:xfrm>
            <a:custGeom>
              <a:avLst/>
              <a:gdLst>
                <a:gd name="connsiteX0" fmla="*/ 177165 w 323850"/>
                <a:gd name="connsiteY0" fmla="*/ 425606 h 428625"/>
                <a:gd name="connsiteX1" fmla="*/ 86963 w 323850"/>
                <a:gd name="connsiteY1" fmla="*/ 409605 h 428625"/>
                <a:gd name="connsiteX2" fmla="*/ 7144 w 323850"/>
                <a:gd name="connsiteY2" fmla="*/ 360455 h 428625"/>
                <a:gd name="connsiteX3" fmla="*/ 68199 w 323850"/>
                <a:gd name="connsiteY3" fmla="*/ 323784 h 428625"/>
                <a:gd name="connsiteX4" fmla="*/ 68866 w 323850"/>
                <a:gd name="connsiteY4" fmla="*/ 323784 h 428625"/>
                <a:gd name="connsiteX5" fmla="*/ 110490 w 323850"/>
                <a:gd name="connsiteY5" fmla="*/ 348263 h 428625"/>
                <a:gd name="connsiteX6" fmla="*/ 178879 w 323850"/>
                <a:gd name="connsiteY6" fmla="*/ 361980 h 428625"/>
                <a:gd name="connsiteX7" fmla="*/ 231648 w 323850"/>
                <a:gd name="connsiteY7" fmla="*/ 347692 h 428625"/>
                <a:gd name="connsiteX8" fmla="*/ 250698 w 323850"/>
                <a:gd name="connsiteY8" fmla="*/ 310735 h 428625"/>
                <a:gd name="connsiteX9" fmla="*/ 250698 w 323850"/>
                <a:gd name="connsiteY9" fmla="*/ 309592 h 428625"/>
                <a:gd name="connsiteX10" fmla="*/ 246983 w 323850"/>
                <a:gd name="connsiteY10" fmla="*/ 290066 h 428625"/>
                <a:gd name="connsiteX11" fmla="*/ 233077 w 323850"/>
                <a:gd name="connsiteY11" fmla="*/ 274349 h 428625"/>
                <a:gd name="connsiteX12" fmla="*/ 205073 w 323850"/>
                <a:gd name="connsiteY12" fmla="*/ 260348 h 428625"/>
                <a:gd name="connsiteX13" fmla="*/ 158877 w 323850"/>
                <a:gd name="connsiteY13" fmla="*/ 247584 h 428625"/>
                <a:gd name="connsiteX14" fmla="*/ 100965 w 323850"/>
                <a:gd name="connsiteY14" fmla="*/ 230439 h 428625"/>
                <a:gd name="connsiteX15" fmla="*/ 58388 w 323850"/>
                <a:gd name="connsiteY15" fmla="*/ 207103 h 428625"/>
                <a:gd name="connsiteX16" fmla="*/ 32194 w 323850"/>
                <a:gd name="connsiteY16" fmla="*/ 173670 h 428625"/>
                <a:gd name="connsiteX17" fmla="*/ 23241 w 323850"/>
                <a:gd name="connsiteY17" fmla="*/ 126045 h 428625"/>
                <a:gd name="connsiteX18" fmla="*/ 23241 w 323850"/>
                <a:gd name="connsiteY18" fmla="*/ 124902 h 428625"/>
                <a:gd name="connsiteX19" fmla="*/ 33719 w 323850"/>
                <a:gd name="connsiteY19" fmla="*/ 77277 h 428625"/>
                <a:gd name="connsiteX20" fmla="*/ 62294 w 323850"/>
                <a:gd name="connsiteY20" fmla="*/ 40034 h 428625"/>
                <a:gd name="connsiteX21" fmla="*/ 106299 w 323850"/>
                <a:gd name="connsiteY21" fmla="*/ 15841 h 428625"/>
                <a:gd name="connsiteX22" fmla="*/ 162116 w 323850"/>
                <a:gd name="connsiteY22" fmla="*/ 7173 h 428625"/>
                <a:gd name="connsiteX23" fmla="*/ 242792 w 323850"/>
                <a:gd name="connsiteY23" fmla="*/ 20222 h 428625"/>
                <a:gd name="connsiteX24" fmla="*/ 310039 w 323850"/>
                <a:gd name="connsiteY24" fmla="*/ 58322 h 428625"/>
                <a:gd name="connsiteX25" fmla="*/ 246983 w 323850"/>
                <a:gd name="connsiteY25" fmla="*/ 96422 h 428625"/>
                <a:gd name="connsiteX26" fmla="*/ 245459 w 323850"/>
                <a:gd name="connsiteY26" fmla="*/ 95660 h 428625"/>
                <a:gd name="connsiteX27" fmla="*/ 216313 w 323850"/>
                <a:gd name="connsiteY27" fmla="*/ 81563 h 428625"/>
                <a:gd name="connsiteX28" fmla="*/ 160973 w 323850"/>
                <a:gd name="connsiteY28" fmla="*/ 70800 h 428625"/>
                <a:gd name="connsiteX29" fmla="*/ 112109 w 323850"/>
                <a:gd name="connsiteY29" fmla="*/ 84707 h 428625"/>
                <a:gd name="connsiteX30" fmla="*/ 94583 w 323850"/>
                <a:gd name="connsiteY30" fmla="*/ 119092 h 428625"/>
                <a:gd name="connsiteX31" fmla="*/ 94583 w 323850"/>
                <a:gd name="connsiteY31" fmla="*/ 120235 h 428625"/>
                <a:gd name="connsiteX32" fmla="*/ 98679 w 323850"/>
                <a:gd name="connsiteY32" fmla="*/ 140904 h 428625"/>
                <a:gd name="connsiteX33" fmla="*/ 113824 w 323850"/>
                <a:gd name="connsiteY33" fmla="*/ 157192 h 428625"/>
                <a:gd name="connsiteX34" fmla="*/ 143542 w 323850"/>
                <a:gd name="connsiteY34" fmla="*/ 170908 h 428625"/>
                <a:gd name="connsiteX35" fmla="*/ 191834 w 323850"/>
                <a:gd name="connsiteY35" fmla="*/ 184338 h 428625"/>
                <a:gd name="connsiteX36" fmla="*/ 248317 w 323850"/>
                <a:gd name="connsiteY36" fmla="*/ 202340 h 428625"/>
                <a:gd name="connsiteX37" fmla="*/ 289369 w 323850"/>
                <a:gd name="connsiteY37" fmla="*/ 226534 h 428625"/>
                <a:gd name="connsiteX38" fmla="*/ 314039 w 323850"/>
                <a:gd name="connsiteY38" fmla="*/ 259681 h 428625"/>
                <a:gd name="connsiteX39" fmla="*/ 322231 w 323850"/>
                <a:gd name="connsiteY39" fmla="*/ 303591 h 428625"/>
                <a:gd name="connsiteX40" fmla="*/ 322231 w 323850"/>
                <a:gd name="connsiteY40" fmla="*/ 304829 h 428625"/>
                <a:gd name="connsiteX41" fmla="*/ 311467 w 323850"/>
                <a:gd name="connsiteY41" fmla="*/ 356074 h 428625"/>
                <a:gd name="connsiteX42" fmla="*/ 281464 w 323850"/>
                <a:gd name="connsiteY42" fmla="*/ 394174 h 428625"/>
                <a:gd name="connsiteX43" fmla="*/ 235934 w 323850"/>
                <a:gd name="connsiteY43" fmla="*/ 417224 h 428625"/>
                <a:gd name="connsiteX44" fmla="*/ 177165 w 323850"/>
                <a:gd name="connsiteY44" fmla="*/ 425606 h 428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323850" h="428625">
                  <a:moveTo>
                    <a:pt x="177165" y="425606"/>
                  </a:moveTo>
                  <a:cubicBezTo>
                    <a:pt x="146382" y="425714"/>
                    <a:pt x="115831" y="420294"/>
                    <a:pt x="86963" y="409605"/>
                  </a:cubicBezTo>
                  <a:cubicBezTo>
                    <a:pt x="57459" y="398476"/>
                    <a:pt x="30363" y="381791"/>
                    <a:pt x="7144" y="360455"/>
                  </a:cubicBezTo>
                  <a:lnTo>
                    <a:pt x="68199" y="323784"/>
                  </a:lnTo>
                  <a:cubicBezTo>
                    <a:pt x="68199" y="323784"/>
                    <a:pt x="68199" y="323784"/>
                    <a:pt x="68866" y="323784"/>
                  </a:cubicBezTo>
                  <a:cubicBezTo>
                    <a:pt x="81831" y="333400"/>
                    <a:pt x="95785" y="341606"/>
                    <a:pt x="110490" y="348263"/>
                  </a:cubicBezTo>
                  <a:cubicBezTo>
                    <a:pt x="132050" y="357652"/>
                    <a:pt x="155366" y="362328"/>
                    <a:pt x="178879" y="361980"/>
                  </a:cubicBezTo>
                  <a:cubicBezTo>
                    <a:pt x="197543" y="362973"/>
                    <a:pt x="216035" y="357966"/>
                    <a:pt x="231648" y="347692"/>
                  </a:cubicBezTo>
                  <a:cubicBezTo>
                    <a:pt x="243797" y="339350"/>
                    <a:pt x="250952" y="325470"/>
                    <a:pt x="250698" y="310735"/>
                  </a:cubicBezTo>
                  <a:lnTo>
                    <a:pt x="250698" y="309592"/>
                  </a:lnTo>
                  <a:cubicBezTo>
                    <a:pt x="250847" y="302894"/>
                    <a:pt x="249581" y="296241"/>
                    <a:pt x="246983" y="290066"/>
                  </a:cubicBezTo>
                  <a:cubicBezTo>
                    <a:pt x="243715" y="283760"/>
                    <a:pt x="238938" y="278361"/>
                    <a:pt x="233077" y="274349"/>
                  </a:cubicBezTo>
                  <a:cubicBezTo>
                    <a:pt x="224454" y="268378"/>
                    <a:pt x="215025" y="263663"/>
                    <a:pt x="205073" y="260348"/>
                  </a:cubicBezTo>
                  <a:cubicBezTo>
                    <a:pt x="189931" y="255214"/>
                    <a:pt x="174507" y="250952"/>
                    <a:pt x="158877" y="247584"/>
                  </a:cubicBezTo>
                  <a:cubicBezTo>
                    <a:pt x="139212" y="243167"/>
                    <a:pt x="119865" y="237439"/>
                    <a:pt x="100965" y="230439"/>
                  </a:cubicBezTo>
                  <a:cubicBezTo>
                    <a:pt x="85654" y="224903"/>
                    <a:pt x="71292" y="217031"/>
                    <a:pt x="58388" y="207103"/>
                  </a:cubicBezTo>
                  <a:cubicBezTo>
                    <a:pt x="47128" y="198195"/>
                    <a:pt x="38150" y="186735"/>
                    <a:pt x="32194" y="173670"/>
                  </a:cubicBezTo>
                  <a:cubicBezTo>
                    <a:pt x="25866" y="158610"/>
                    <a:pt x="22814" y="142376"/>
                    <a:pt x="23241" y="126045"/>
                  </a:cubicBezTo>
                  <a:lnTo>
                    <a:pt x="23241" y="124902"/>
                  </a:lnTo>
                  <a:cubicBezTo>
                    <a:pt x="23084" y="108439"/>
                    <a:pt x="26667" y="92155"/>
                    <a:pt x="33719" y="77277"/>
                  </a:cubicBezTo>
                  <a:cubicBezTo>
                    <a:pt x="40464" y="62958"/>
                    <a:pt x="50209" y="50257"/>
                    <a:pt x="62294" y="40034"/>
                  </a:cubicBezTo>
                  <a:cubicBezTo>
                    <a:pt x="75311" y="29275"/>
                    <a:pt x="90240" y="21067"/>
                    <a:pt x="106299" y="15841"/>
                  </a:cubicBezTo>
                  <a:cubicBezTo>
                    <a:pt x="124297" y="9886"/>
                    <a:pt x="143159" y="6957"/>
                    <a:pt x="162116" y="7173"/>
                  </a:cubicBezTo>
                  <a:cubicBezTo>
                    <a:pt x="189566" y="6737"/>
                    <a:pt x="216878" y="11155"/>
                    <a:pt x="242792" y="20222"/>
                  </a:cubicBezTo>
                  <a:cubicBezTo>
                    <a:pt x="267106" y="29234"/>
                    <a:pt x="289812" y="42098"/>
                    <a:pt x="310039" y="58322"/>
                  </a:cubicBezTo>
                  <a:lnTo>
                    <a:pt x="246983" y="96422"/>
                  </a:lnTo>
                  <a:lnTo>
                    <a:pt x="245459" y="95660"/>
                  </a:lnTo>
                  <a:cubicBezTo>
                    <a:pt x="236093" y="90271"/>
                    <a:pt x="226353" y="85560"/>
                    <a:pt x="216313" y="81563"/>
                  </a:cubicBezTo>
                  <a:cubicBezTo>
                    <a:pt x="198720" y="74484"/>
                    <a:pt x="179936" y="70831"/>
                    <a:pt x="160973" y="70800"/>
                  </a:cubicBezTo>
                  <a:cubicBezTo>
                    <a:pt x="143578" y="69748"/>
                    <a:pt x="126344" y="74653"/>
                    <a:pt x="112109" y="84707"/>
                  </a:cubicBezTo>
                  <a:cubicBezTo>
                    <a:pt x="101085" y="92690"/>
                    <a:pt x="94566" y="105481"/>
                    <a:pt x="94583" y="119092"/>
                  </a:cubicBezTo>
                  <a:lnTo>
                    <a:pt x="94583" y="120235"/>
                  </a:lnTo>
                  <a:cubicBezTo>
                    <a:pt x="94474" y="127337"/>
                    <a:pt x="95870" y="134381"/>
                    <a:pt x="98679" y="140904"/>
                  </a:cubicBezTo>
                  <a:cubicBezTo>
                    <a:pt x="102108" y="147641"/>
                    <a:pt x="107354" y="153283"/>
                    <a:pt x="113824" y="157192"/>
                  </a:cubicBezTo>
                  <a:cubicBezTo>
                    <a:pt x="123126" y="162973"/>
                    <a:pt x="133108" y="167580"/>
                    <a:pt x="143542" y="170908"/>
                  </a:cubicBezTo>
                  <a:cubicBezTo>
                    <a:pt x="155924" y="175162"/>
                    <a:pt x="172021" y="179639"/>
                    <a:pt x="191834" y="184338"/>
                  </a:cubicBezTo>
                  <a:cubicBezTo>
                    <a:pt x="211040" y="189079"/>
                    <a:pt x="229909" y="195093"/>
                    <a:pt x="248317" y="202340"/>
                  </a:cubicBezTo>
                  <a:cubicBezTo>
                    <a:pt x="263233" y="208104"/>
                    <a:pt x="277101" y="216277"/>
                    <a:pt x="289369" y="226534"/>
                  </a:cubicBezTo>
                  <a:cubicBezTo>
                    <a:pt x="300024" y="235547"/>
                    <a:pt x="308464" y="246887"/>
                    <a:pt x="314039" y="259681"/>
                  </a:cubicBezTo>
                  <a:cubicBezTo>
                    <a:pt x="319741" y="273604"/>
                    <a:pt x="322529" y="288548"/>
                    <a:pt x="322231" y="303591"/>
                  </a:cubicBezTo>
                  <a:lnTo>
                    <a:pt x="322231" y="304829"/>
                  </a:lnTo>
                  <a:cubicBezTo>
                    <a:pt x="322497" y="322498"/>
                    <a:pt x="318820" y="340005"/>
                    <a:pt x="311467" y="356074"/>
                  </a:cubicBezTo>
                  <a:cubicBezTo>
                    <a:pt x="304408" y="370837"/>
                    <a:pt x="294161" y="383850"/>
                    <a:pt x="281464" y="394174"/>
                  </a:cubicBezTo>
                  <a:cubicBezTo>
                    <a:pt x="267913" y="404717"/>
                    <a:pt x="252453" y="412544"/>
                    <a:pt x="235934" y="417224"/>
                  </a:cubicBezTo>
                  <a:cubicBezTo>
                    <a:pt x="216857" y="422865"/>
                    <a:pt x="197058" y="425688"/>
                    <a:pt x="177165" y="425606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D79AB743-22E3-4CAA-BED0-6EAB007C6F88}"/>
              </a:ext>
            </a:extLst>
          </p:cNvPr>
          <p:cNvGrpSpPr/>
          <p:nvPr userDrawn="1"/>
        </p:nvGrpSpPr>
        <p:grpSpPr>
          <a:xfrm>
            <a:off x="5250180" y="4888006"/>
            <a:ext cx="1691640" cy="425104"/>
            <a:chOff x="7641302" y="5435575"/>
            <a:chExt cx="1691640" cy="425104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="" xmlns:a16="http://schemas.microsoft.com/office/drawing/2014/main" id="{0FAAD364-CC01-4DB6-9EDD-DFE1AB2147CA}"/>
                </a:ext>
              </a:extLst>
            </p:cNvPr>
            <p:cNvSpPr/>
            <p:nvPr/>
          </p:nvSpPr>
          <p:spPr>
            <a:xfrm>
              <a:off x="7641302" y="5435575"/>
              <a:ext cx="1691640" cy="425104"/>
            </a:xfrm>
            <a:prstGeom prst="roundRect">
              <a:avLst>
                <a:gd name="adj" fmla="val 0"/>
              </a:avLst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lIns="0" tIns="0" rIns="252000" bIns="0" rtlCol="0" anchor="ctr"/>
            <a:lstStyle/>
            <a:p>
              <a:pPr algn="ctr"/>
              <a:r>
                <a:rPr lang="fr-FR" sz="1100" spc="100" baseline="0">
                  <a:solidFill>
                    <a:schemeClr val="bg1"/>
                  </a:solidFill>
                  <a:latin typeface="+mj-lt"/>
                </a:rPr>
                <a:t>VISIT US</a:t>
              </a:r>
            </a:p>
          </p:txBody>
        </p:sp>
        <p:sp>
          <p:nvSpPr>
            <p:cNvPr id="21" name="Graphic 30">
              <a:extLst>
                <a:ext uri="{FF2B5EF4-FFF2-40B4-BE49-F238E27FC236}">
                  <a16:creationId xmlns="" xmlns:a16="http://schemas.microsoft.com/office/drawing/2014/main" id="{DA2EB7B7-D6F7-4C8F-93B8-20234A9EE0BB}"/>
                </a:ext>
              </a:extLst>
            </p:cNvPr>
            <p:cNvSpPr/>
            <p:nvPr/>
          </p:nvSpPr>
          <p:spPr>
            <a:xfrm>
              <a:off x="8943182" y="5579170"/>
              <a:ext cx="79476" cy="137914"/>
            </a:xfrm>
            <a:custGeom>
              <a:avLst/>
              <a:gdLst>
                <a:gd name="connsiteX0" fmla="*/ 33604 w 323850"/>
                <a:gd name="connsiteY0" fmla="*/ 558660 h 561975"/>
                <a:gd name="connsiteX1" fmla="*/ 7144 w 323850"/>
                <a:gd name="connsiteY1" fmla="*/ 531257 h 561975"/>
                <a:gd name="connsiteX2" fmla="*/ 268910 w 323850"/>
                <a:gd name="connsiteY2" fmla="*/ 278511 h 561975"/>
                <a:gd name="connsiteX3" fmla="*/ 7391 w 323850"/>
                <a:gd name="connsiteY3" fmla="*/ 35033 h 561975"/>
                <a:gd name="connsiteX4" fmla="*/ 33357 w 323850"/>
                <a:gd name="connsiteY4" fmla="*/ 7144 h 561975"/>
                <a:gd name="connsiteX5" fmla="*/ 324288 w 323850"/>
                <a:gd name="connsiteY5" fmla="*/ 278016 h 561975"/>
                <a:gd name="connsiteX6" fmla="*/ 33604 w 323850"/>
                <a:gd name="connsiteY6" fmla="*/ 558660 h 561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3850" h="561975">
                  <a:moveTo>
                    <a:pt x="33604" y="558660"/>
                  </a:moveTo>
                  <a:lnTo>
                    <a:pt x="7144" y="531257"/>
                  </a:lnTo>
                  <a:lnTo>
                    <a:pt x="268910" y="278511"/>
                  </a:lnTo>
                  <a:lnTo>
                    <a:pt x="7391" y="35033"/>
                  </a:lnTo>
                  <a:lnTo>
                    <a:pt x="33357" y="7144"/>
                  </a:lnTo>
                  <a:lnTo>
                    <a:pt x="324288" y="278016"/>
                  </a:lnTo>
                  <a:lnTo>
                    <a:pt x="33604" y="558660"/>
                  </a:lnTo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</p:grpSp>
      <p:sp>
        <p:nvSpPr>
          <p:cNvPr id="22" name="Rectangle 21">
            <a:hlinkClick r:id="rId5"/>
            <a:extLst>
              <a:ext uri="{FF2B5EF4-FFF2-40B4-BE49-F238E27FC236}">
                <a16:creationId xmlns="" xmlns:a16="http://schemas.microsoft.com/office/drawing/2014/main" id="{AB89052F-50A1-4BC9-8E02-36EC129B12F8}"/>
              </a:ext>
            </a:extLst>
          </p:cNvPr>
          <p:cNvSpPr/>
          <p:nvPr userDrawn="1"/>
        </p:nvSpPr>
        <p:spPr>
          <a:xfrm>
            <a:off x="5207000" y="4845050"/>
            <a:ext cx="1778000" cy="511018"/>
          </a:xfrm>
          <a:prstGeom prst="rect">
            <a:avLst/>
          </a:prstGeom>
          <a:solidFill>
            <a:schemeClr val="accent2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Rectangle 22">
            <a:extLst>
              <a:ext uri="{FF2B5EF4-FFF2-40B4-BE49-F238E27FC236}">
                <a16:creationId xmlns="" xmlns:a16="http://schemas.microsoft.com/office/drawing/2014/main" id="{2D9C42D9-6359-4049-8072-3AD80D3A28AC}"/>
              </a:ext>
            </a:extLst>
          </p:cNvPr>
          <p:cNvSpPr/>
          <p:nvPr userDrawn="1"/>
        </p:nvSpPr>
        <p:spPr>
          <a:xfrm>
            <a:off x="6345600" y="3264026"/>
            <a:ext cx="231315" cy="264881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pPr algn="just">
              <a:lnSpc>
                <a:spcPct val="140000"/>
              </a:lnSpc>
              <a:spcAft>
                <a:spcPts val="600"/>
              </a:spcAft>
            </a:pPr>
            <a:r>
              <a:rPr lang="fr-FR" sz="9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by</a:t>
            </a:r>
          </a:p>
        </p:txBody>
      </p:sp>
    </p:spTree>
    <p:extLst>
      <p:ext uri="{BB962C8B-B14F-4D97-AF65-F5344CB8AC3E}">
        <p14:creationId xmlns:p14="http://schemas.microsoft.com/office/powerpoint/2010/main" val="31343976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1.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0">
            <a:extLst>
              <a:ext uri="{FF2B5EF4-FFF2-40B4-BE49-F238E27FC236}">
                <a16:creationId xmlns="" xmlns:a16="http://schemas.microsoft.com/office/drawing/2014/main" id="{167E6FD1-1BAF-4D06-862F-B9B72EC0F7B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672263" y="800099"/>
            <a:ext cx="4752975" cy="5257801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>
              <a:buNone/>
              <a:defRPr sz="2400"/>
            </a:lvl1pPr>
          </a:lstStyle>
          <a:p>
            <a:r>
              <a:rPr lang="fr-FR"/>
              <a:t>	</a:t>
            </a:r>
          </a:p>
          <a:p>
            <a:endParaRPr lang="fr-FR"/>
          </a:p>
          <a:p>
            <a:endParaRPr lang="fr-FR"/>
          </a:p>
          <a:p>
            <a:endParaRPr lang="fr-FR"/>
          </a:p>
          <a:p>
            <a:r>
              <a:rPr lang="fr-FR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9269138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0">
            <a:extLst>
              <a:ext uri="{FF2B5EF4-FFF2-40B4-BE49-F238E27FC236}">
                <a16:creationId xmlns="" xmlns:a16="http://schemas.microsoft.com/office/drawing/2014/main" id="{4FB3DE57-AFE9-4820-B949-FA693C6FFFB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316538" y="805814"/>
            <a:ext cx="6875462" cy="5246372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>
              <a:buNone/>
              <a:defRPr sz="2400"/>
            </a:lvl1pPr>
          </a:lstStyle>
          <a:p>
            <a:r>
              <a:rPr lang="fr-FR"/>
              <a:t>	</a:t>
            </a:r>
          </a:p>
          <a:p>
            <a:endParaRPr lang="fr-FR"/>
          </a:p>
          <a:p>
            <a:endParaRPr lang="fr-FR"/>
          </a:p>
          <a:p>
            <a:endParaRPr lang="fr-FR"/>
          </a:p>
          <a:p>
            <a:r>
              <a:rPr lang="fr-FR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1618343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nu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0">
            <a:extLst>
              <a:ext uri="{FF2B5EF4-FFF2-40B4-BE49-F238E27FC236}">
                <a16:creationId xmlns="" xmlns:a16="http://schemas.microsoft.com/office/drawing/2014/main" id="{4FB3DE57-AFE9-4820-B949-FA693C6FFFB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048000" y="3428999"/>
            <a:ext cx="9144000" cy="3428999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>
              <a:buNone/>
              <a:defRPr sz="2400"/>
            </a:lvl1pPr>
          </a:lstStyle>
          <a:p>
            <a:r>
              <a:rPr lang="fr-FR"/>
              <a:t>	</a:t>
            </a:r>
          </a:p>
          <a:p>
            <a:endParaRPr lang="fr-FR"/>
          </a:p>
          <a:p>
            <a:endParaRPr lang="fr-FR"/>
          </a:p>
          <a:p>
            <a:endParaRPr lang="fr-FR"/>
          </a:p>
          <a:p>
            <a:r>
              <a:rPr lang="fr-FR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22525919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foli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0">
            <a:extLst>
              <a:ext uri="{FF2B5EF4-FFF2-40B4-BE49-F238E27FC236}">
                <a16:creationId xmlns="" xmlns:a16="http://schemas.microsoft.com/office/drawing/2014/main" id="{4FB3DE57-AFE9-4820-B949-FA693C6FFFB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083310" y="2034858"/>
            <a:ext cx="4835350" cy="2086864"/>
          </a:xfrm>
          <a:prstGeom prst="rect">
            <a:avLst/>
          </a:prstGeom>
          <a:solidFill>
            <a:schemeClr val="tx1"/>
          </a:solidFill>
        </p:spPr>
        <p:txBody>
          <a:bodyPr tIns="288000" bIns="2484000">
            <a:noAutofit/>
          </a:bodyPr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r>
              <a:rPr lang="fr-FR"/>
              <a:t>	</a:t>
            </a:r>
          </a:p>
          <a:p>
            <a:r>
              <a:rPr lang="fr-FR"/>
              <a:t>Picture</a:t>
            </a:r>
          </a:p>
        </p:txBody>
      </p:sp>
      <p:sp>
        <p:nvSpPr>
          <p:cNvPr id="24" name="Picture Placeholder 10">
            <a:extLst>
              <a:ext uri="{FF2B5EF4-FFF2-40B4-BE49-F238E27FC236}">
                <a16:creationId xmlns="" xmlns:a16="http://schemas.microsoft.com/office/drawing/2014/main" id="{1DE33140-D326-4494-8DB4-ACF90E3C860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63180" y="2034858"/>
            <a:ext cx="4845510" cy="2086864"/>
          </a:xfrm>
          <a:prstGeom prst="rect">
            <a:avLst/>
          </a:prstGeom>
          <a:solidFill>
            <a:schemeClr val="tx1"/>
          </a:solidFill>
        </p:spPr>
        <p:txBody>
          <a:bodyPr tIns="288000" bIns="2484000">
            <a:noAutofit/>
          </a:bodyPr>
          <a:lstStyle>
            <a:lvl1pPr marL="0" indent="0" algn="ctr" rtl="0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r>
              <a:rPr lang="fr-FR"/>
              <a:t>	</a:t>
            </a:r>
          </a:p>
          <a:p>
            <a:r>
              <a:rPr lang="fr-FR"/>
              <a:t>Picture</a:t>
            </a:r>
          </a:p>
        </p:txBody>
      </p:sp>
      <p:sp>
        <p:nvSpPr>
          <p:cNvPr id="25" name="Picture Placeholder 10">
            <a:extLst>
              <a:ext uri="{FF2B5EF4-FFF2-40B4-BE49-F238E27FC236}">
                <a16:creationId xmlns="" xmlns:a16="http://schemas.microsoft.com/office/drawing/2014/main" id="{72C13F67-F61E-47C3-A6D3-99FD3E040E6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263180" y="4462667"/>
            <a:ext cx="4845510" cy="2086864"/>
          </a:xfrm>
          <a:prstGeom prst="rect">
            <a:avLst/>
          </a:prstGeom>
          <a:solidFill>
            <a:schemeClr val="tx1"/>
          </a:solidFill>
        </p:spPr>
        <p:txBody>
          <a:bodyPr tIns="288000" bIns="2484000">
            <a:noAutofit/>
          </a:bodyPr>
          <a:lstStyle>
            <a:lvl1pPr marL="0" indent="0" algn="ctr" rtl="0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r>
              <a:rPr lang="fr-FR"/>
              <a:t>	</a:t>
            </a:r>
          </a:p>
          <a:p>
            <a:r>
              <a:rPr lang="fr-FR"/>
              <a:t>Picture</a:t>
            </a:r>
          </a:p>
        </p:txBody>
      </p:sp>
      <p:sp>
        <p:nvSpPr>
          <p:cNvPr id="26" name="Picture Placeholder 10">
            <a:extLst>
              <a:ext uri="{FF2B5EF4-FFF2-40B4-BE49-F238E27FC236}">
                <a16:creationId xmlns="" xmlns:a16="http://schemas.microsoft.com/office/drawing/2014/main" id="{EF5DE429-D884-40C9-B0F5-6FA66002752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083310" y="4462667"/>
            <a:ext cx="4835350" cy="2086864"/>
          </a:xfrm>
          <a:prstGeom prst="rect">
            <a:avLst/>
          </a:prstGeom>
          <a:solidFill>
            <a:schemeClr val="tx1"/>
          </a:solidFill>
        </p:spPr>
        <p:txBody>
          <a:bodyPr tIns="288000" bIns="2484000">
            <a:noAutofit/>
          </a:bodyPr>
          <a:lstStyle>
            <a:lvl1pPr marL="0" indent="0" algn="ctr" rtl="0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r>
              <a:rPr lang="fr-FR"/>
              <a:t>	</a:t>
            </a:r>
          </a:p>
          <a:p>
            <a:r>
              <a:rPr lang="fr-FR"/>
              <a:t>Picture</a:t>
            </a:r>
          </a:p>
        </p:txBody>
      </p:sp>
      <p:sp>
        <p:nvSpPr>
          <p:cNvPr id="9" name="Espace réservé du texte 2">
            <a:extLst>
              <a:ext uri="{FF2B5EF4-FFF2-40B4-BE49-F238E27FC236}">
                <a16:creationId xmlns="" xmlns:a16="http://schemas.microsoft.com/office/drawing/2014/main" id="{53E28430-BF0E-4EB2-8CF6-514BFB60BE5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83310" y="3154934"/>
            <a:ext cx="4835350" cy="966788"/>
          </a:xfrm>
          <a:prstGeom prst="rect">
            <a:avLst/>
          </a:prstGeom>
          <a:gradFill flip="none" rotWithShape="1">
            <a:gsLst>
              <a:gs pos="64000">
                <a:srgbClr val="1D1D1D">
                  <a:alpha val="78000"/>
                </a:srgbClr>
              </a:gs>
              <a:gs pos="6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6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/>
              <a:t>Insert </a:t>
            </a:r>
            <a:r>
              <a:rPr lang="fr-FR" err="1"/>
              <a:t>text</a:t>
            </a:r>
            <a:r>
              <a:rPr lang="fr-FR"/>
              <a:t> </a:t>
            </a:r>
            <a:r>
              <a:rPr lang="fr-FR" err="1"/>
              <a:t>here</a:t>
            </a:r>
            <a:endParaRPr lang="en-US"/>
          </a:p>
        </p:txBody>
      </p:sp>
      <p:sp>
        <p:nvSpPr>
          <p:cNvPr id="10" name="Espace réservé du texte 2">
            <a:extLst>
              <a:ext uri="{FF2B5EF4-FFF2-40B4-BE49-F238E27FC236}">
                <a16:creationId xmlns="" xmlns:a16="http://schemas.microsoft.com/office/drawing/2014/main" id="{4CC977C2-23FC-446F-AF25-B21729685F1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83310" y="3541587"/>
            <a:ext cx="53323" cy="3952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4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/>
              <a:t> </a:t>
            </a:r>
            <a:endParaRPr lang="en-US"/>
          </a:p>
        </p:txBody>
      </p:sp>
      <p:sp>
        <p:nvSpPr>
          <p:cNvPr id="11" name="Espace réservé du texte 2">
            <a:extLst>
              <a:ext uri="{FF2B5EF4-FFF2-40B4-BE49-F238E27FC236}">
                <a16:creationId xmlns="" xmlns:a16="http://schemas.microsoft.com/office/drawing/2014/main" id="{763291BD-1B23-4F4E-A28B-D5B20078DDF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263180" y="3154934"/>
            <a:ext cx="4835350" cy="966788"/>
          </a:xfrm>
          <a:prstGeom prst="rect">
            <a:avLst/>
          </a:prstGeom>
          <a:gradFill flip="none" rotWithShape="1">
            <a:gsLst>
              <a:gs pos="64000">
                <a:srgbClr val="1D1D1D">
                  <a:alpha val="78000"/>
                </a:srgbClr>
              </a:gs>
              <a:gs pos="6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6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/>
              <a:t>Insert </a:t>
            </a:r>
            <a:r>
              <a:rPr lang="fr-FR" err="1"/>
              <a:t>text</a:t>
            </a:r>
            <a:r>
              <a:rPr lang="fr-FR"/>
              <a:t> </a:t>
            </a:r>
            <a:r>
              <a:rPr lang="fr-FR" err="1"/>
              <a:t>here</a:t>
            </a:r>
            <a:endParaRPr lang="en-US"/>
          </a:p>
        </p:txBody>
      </p:sp>
      <p:sp>
        <p:nvSpPr>
          <p:cNvPr id="12" name="Espace réservé du texte 2">
            <a:extLst>
              <a:ext uri="{FF2B5EF4-FFF2-40B4-BE49-F238E27FC236}">
                <a16:creationId xmlns="" xmlns:a16="http://schemas.microsoft.com/office/drawing/2014/main" id="{32E3775C-73B3-46F8-8D0B-C26A2FB24C5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63180" y="3541587"/>
            <a:ext cx="53323" cy="3952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4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/>
              <a:t> </a:t>
            </a:r>
            <a:endParaRPr lang="en-US"/>
          </a:p>
        </p:txBody>
      </p:sp>
      <p:sp>
        <p:nvSpPr>
          <p:cNvPr id="13" name="Espace réservé du texte 2">
            <a:extLst>
              <a:ext uri="{FF2B5EF4-FFF2-40B4-BE49-F238E27FC236}">
                <a16:creationId xmlns="" xmlns:a16="http://schemas.microsoft.com/office/drawing/2014/main" id="{130B80C7-1AF7-412E-AEEA-2B26FC4163C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083310" y="5582743"/>
            <a:ext cx="4835350" cy="966788"/>
          </a:xfrm>
          <a:prstGeom prst="rect">
            <a:avLst/>
          </a:prstGeom>
          <a:gradFill flip="none" rotWithShape="1">
            <a:gsLst>
              <a:gs pos="64000">
                <a:srgbClr val="1D1D1D">
                  <a:alpha val="78000"/>
                </a:srgbClr>
              </a:gs>
              <a:gs pos="6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6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/>
              <a:t>Insert </a:t>
            </a:r>
            <a:r>
              <a:rPr lang="fr-FR" err="1"/>
              <a:t>text</a:t>
            </a:r>
            <a:r>
              <a:rPr lang="fr-FR"/>
              <a:t> </a:t>
            </a:r>
            <a:r>
              <a:rPr lang="fr-FR" err="1"/>
              <a:t>here</a:t>
            </a:r>
            <a:endParaRPr lang="en-US"/>
          </a:p>
        </p:txBody>
      </p:sp>
      <p:sp>
        <p:nvSpPr>
          <p:cNvPr id="14" name="Espace réservé du texte 2">
            <a:extLst>
              <a:ext uri="{FF2B5EF4-FFF2-40B4-BE49-F238E27FC236}">
                <a16:creationId xmlns="" xmlns:a16="http://schemas.microsoft.com/office/drawing/2014/main" id="{45A66AAF-512E-407E-AE51-F6DF878A348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083310" y="5969396"/>
            <a:ext cx="53323" cy="3952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4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/>
              <a:t> </a:t>
            </a:r>
            <a:endParaRPr lang="en-US"/>
          </a:p>
        </p:txBody>
      </p:sp>
      <p:sp>
        <p:nvSpPr>
          <p:cNvPr id="15" name="Espace réservé du texte 2">
            <a:extLst>
              <a:ext uri="{FF2B5EF4-FFF2-40B4-BE49-F238E27FC236}">
                <a16:creationId xmlns="" xmlns:a16="http://schemas.microsoft.com/office/drawing/2014/main" id="{B1AB9A89-FC73-4026-9488-2029870505C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63180" y="5582743"/>
            <a:ext cx="4835350" cy="966788"/>
          </a:xfrm>
          <a:prstGeom prst="rect">
            <a:avLst/>
          </a:prstGeom>
          <a:gradFill flip="none" rotWithShape="1">
            <a:gsLst>
              <a:gs pos="64000">
                <a:srgbClr val="1D1D1D">
                  <a:alpha val="78000"/>
                </a:srgbClr>
              </a:gs>
              <a:gs pos="6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6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/>
              <a:t>Insert </a:t>
            </a:r>
            <a:r>
              <a:rPr lang="fr-FR" err="1"/>
              <a:t>text</a:t>
            </a:r>
            <a:r>
              <a:rPr lang="fr-FR"/>
              <a:t> </a:t>
            </a:r>
            <a:r>
              <a:rPr lang="fr-FR" err="1"/>
              <a:t>here</a:t>
            </a:r>
            <a:endParaRPr lang="en-US"/>
          </a:p>
        </p:txBody>
      </p:sp>
      <p:sp>
        <p:nvSpPr>
          <p:cNvPr id="16" name="Espace réservé du texte 2">
            <a:extLst>
              <a:ext uri="{FF2B5EF4-FFF2-40B4-BE49-F238E27FC236}">
                <a16:creationId xmlns="" xmlns:a16="http://schemas.microsoft.com/office/drawing/2014/main" id="{77ACB13C-2706-413C-927A-1CB63BB1550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63180" y="5969396"/>
            <a:ext cx="53323" cy="3952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4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/>
              <a:t>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19747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0">
            <a:extLst>
              <a:ext uri="{FF2B5EF4-FFF2-40B4-BE49-F238E27FC236}">
                <a16:creationId xmlns="" xmlns:a16="http://schemas.microsoft.com/office/drawing/2014/main" id="{4FB3DE57-AFE9-4820-B949-FA693C6FFFB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25120" y="2092914"/>
            <a:ext cx="2113280" cy="2086864"/>
          </a:xfrm>
          <a:prstGeom prst="rect">
            <a:avLst/>
          </a:prstGeom>
          <a:solidFill>
            <a:schemeClr val="tx1"/>
          </a:solidFill>
        </p:spPr>
        <p:txBody>
          <a:bodyPr lIns="0" tIns="0" rIns="0" bIns="648000">
            <a:normAutofit/>
          </a:bodyPr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r>
              <a:rPr lang="fr-FR"/>
              <a:t>	</a:t>
            </a:r>
          </a:p>
          <a:p>
            <a:r>
              <a:rPr lang="fr-FR"/>
              <a:t>Picture</a:t>
            </a:r>
          </a:p>
        </p:txBody>
      </p:sp>
      <p:sp>
        <p:nvSpPr>
          <p:cNvPr id="35" name="Picture Placeholder 10">
            <a:extLst>
              <a:ext uri="{FF2B5EF4-FFF2-40B4-BE49-F238E27FC236}">
                <a16:creationId xmlns="" xmlns:a16="http://schemas.microsoft.com/office/drawing/2014/main" id="{ADDFEC20-88DE-440E-8C22-D2A2B237932C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2682240" y="2092914"/>
            <a:ext cx="2113280" cy="2086864"/>
          </a:xfrm>
          <a:prstGeom prst="rect">
            <a:avLst/>
          </a:prstGeom>
          <a:solidFill>
            <a:schemeClr val="tx1"/>
          </a:solidFill>
        </p:spPr>
        <p:txBody>
          <a:bodyPr lIns="0" tIns="0" rIns="0" bIns="648000">
            <a:normAutofit/>
          </a:bodyPr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r>
              <a:rPr lang="fr-FR"/>
              <a:t>	</a:t>
            </a:r>
          </a:p>
          <a:p>
            <a:r>
              <a:rPr lang="fr-FR"/>
              <a:t>Picture</a:t>
            </a:r>
          </a:p>
        </p:txBody>
      </p:sp>
      <p:sp>
        <p:nvSpPr>
          <p:cNvPr id="36" name="Picture Placeholder 10">
            <a:extLst>
              <a:ext uri="{FF2B5EF4-FFF2-40B4-BE49-F238E27FC236}">
                <a16:creationId xmlns="" xmlns:a16="http://schemas.microsoft.com/office/drawing/2014/main" id="{3FA24DDE-A296-4264-94A3-D62AF5BDC096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039360" y="2092914"/>
            <a:ext cx="2113280" cy="2086864"/>
          </a:xfrm>
          <a:prstGeom prst="rect">
            <a:avLst/>
          </a:prstGeom>
          <a:solidFill>
            <a:schemeClr val="tx1"/>
          </a:solidFill>
        </p:spPr>
        <p:txBody>
          <a:bodyPr lIns="0" tIns="0" rIns="0" bIns="648000">
            <a:normAutofit/>
          </a:bodyPr>
          <a:lstStyle>
            <a:lvl1pPr marL="0" indent="0" algn="ctr" rtl="0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r>
              <a:rPr lang="fr-FR"/>
              <a:t>	</a:t>
            </a:r>
          </a:p>
          <a:p>
            <a:r>
              <a:rPr lang="fr-FR"/>
              <a:t>Picture</a:t>
            </a:r>
          </a:p>
        </p:txBody>
      </p:sp>
      <p:sp>
        <p:nvSpPr>
          <p:cNvPr id="37" name="Picture Placeholder 10">
            <a:extLst>
              <a:ext uri="{FF2B5EF4-FFF2-40B4-BE49-F238E27FC236}">
                <a16:creationId xmlns="" xmlns:a16="http://schemas.microsoft.com/office/drawing/2014/main" id="{944FD892-B40E-4C8A-BEFD-A9870E1F95B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396480" y="2092914"/>
            <a:ext cx="2113280" cy="2086864"/>
          </a:xfrm>
          <a:prstGeom prst="rect">
            <a:avLst/>
          </a:prstGeom>
          <a:solidFill>
            <a:schemeClr val="tx1"/>
          </a:solidFill>
        </p:spPr>
        <p:txBody>
          <a:bodyPr lIns="0" tIns="0" rIns="0" bIns="648000">
            <a:normAutofit/>
          </a:bodyPr>
          <a:lstStyle>
            <a:lvl1pPr marL="0" indent="0" algn="ctr" rtl="0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r>
              <a:rPr lang="fr-FR"/>
              <a:t>	</a:t>
            </a:r>
          </a:p>
          <a:p>
            <a:r>
              <a:rPr lang="fr-FR"/>
              <a:t>Picture</a:t>
            </a:r>
          </a:p>
        </p:txBody>
      </p:sp>
      <p:sp>
        <p:nvSpPr>
          <p:cNvPr id="38" name="Picture Placeholder 10">
            <a:extLst>
              <a:ext uri="{FF2B5EF4-FFF2-40B4-BE49-F238E27FC236}">
                <a16:creationId xmlns="" xmlns:a16="http://schemas.microsoft.com/office/drawing/2014/main" id="{AFF585DB-A83A-4238-915C-7030522C217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753600" y="2092914"/>
            <a:ext cx="2113280" cy="2086864"/>
          </a:xfrm>
          <a:prstGeom prst="rect">
            <a:avLst/>
          </a:prstGeom>
          <a:solidFill>
            <a:schemeClr val="tx1"/>
          </a:solidFill>
        </p:spPr>
        <p:txBody>
          <a:bodyPr lIns="0" tIns="0" rIns="0" bIns="648000">
            <a:normAutofit/>
          </a:bodyPr>
          <a:lstStyle>
            <a:lvl1pPr marL="0" indent="0" algn="ctr" rtl="0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r>
              <a:rPr lang="fr-FR"/>
              <a:t>	</a:t>
            </a:r>
          </a:p>
          <a:p>
            <a:r>
              <a:rPr lang="fr-FR"/>
              <a:t>Picture</a:t>
            </a:r>
          </a:p>
        </p:txBody>
      </p:sp>
      <p:sp>
        <p:nvSpPr>
          <p:cNvPr id="39" name="Picture Placeholder 10">
            <a:extLst>
              <a:ext uri="{FF2B5EF4-FFF2-40B4-BE49-F238E27FC236}">
                <a16:creationId xmlns="" xmlns:a16="http://schemas.microsoft.com/office/drawing/2014/main" id="{B800CBA0-2590-40E4-B56A-5697FBD2E0C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25120" y="4431823"/>
            <a:ext cx="2113280" cy="2086864"/>
          </a:xfrm>
          <a:prstGeom prst="rect">
            <a:avLst/>
          </a:prstGeom>
          <a:solidFill>
            <a:schemeClr val="tx1"/>
          </a:solidFill>
        </p:spPr>
        <p:txBody>
          <a:bodyPr lIns="0" tIns="0" rIns="0" bIns="648000">
            <a:normAutofit/>
          </a:bodyPr>
          <a:lstStyle>
            <a:lvl1pPr marL="0" indent="0" algn="ctr" rtl="0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r>
              <a:rPr lang="fr-FR"/>
              <a:t>	</a:t>
            </a:r>
          </a:p>
          <a:p>
            <a:r>
              <a:rPr lang="fr-FR"/>
              <a:t>Picture</a:t>
            </a:r>
          </a:p>
        </p:txBody>
      </p:sp>
      <p:sp>
        <p:nvSpPr>
          <p:cNvPr id="40" name="Picture Placeholder 10">
            <a:extLst>
              <a:ext uri="{FF2B5EF4-FFF2-40B4-BE49-F238E27FC236}">
                <a16:creationId xmlns="" xmlns:a16="http://schemas.microsoft.com/office/drawing/2014/main" id="{137815DD-834A-450B-81D9-F1D90A0CAEDD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682240" y="4431823"/>
            <a:ext cx="2113280" cy="2086864"/>
          </a:xfrm>
          <a:prstGeom prst="rect">
            <a:avLst/>
          </a:prstGeom>
          <a:solidFill>
            <a:schemeClr val="tx1"/>
          </a:solidFill>
        </p:spPr>
        <p:txBody>
          <a:bodyPr lIns="0" tIns="0" rIns="0" bIns="648000">
            <a:normAutofit/>
          </a:bodyPr>
          <a:lstStyle>
            <a:lvl1pPr marL="0" indent="0" algn="ctr" rtl="0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r>
              <a:rPr lang="fr-FR"/>
              <a:t>	</a:t>
            </a:r>
          </a:p>
          <a:p>
            <a:r>
              <a:rPr lang="fr-FR"/>
              <a:t>Picture</a:t>
            </a:r>
          </a:p>
        </p:txBody>
      </p:sp>
      <p:sp>
        <p:nvSpPr>
          <p:cNvPr id="41" name="Picture Placeholder 10">
            <a:extLst>
              <a:ext uri="{FF2B5EF4-FFF2-40B4-BE49-F238E27FC236}">
                <a16:creationId xmlns="" xmlns:a16="http://schemas.microsoft.com/office/drawing/2014/main" id="{1D58274C-6E9E-4343-91B3-DACB9E20B2F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39360" y="4431823"/>
            <a:ext cx="2113280" cy="2086864"/>
          </a:xfrm>
          <a:prstGeom prst="rect">
            <a:avLst/>
          </a:prstGeom>
          <a:solidFill>
            <a:schemeClr val="tx1"/>
          </a:solidFill>
        </p:spPr>
        <p:txBody>
          <a:bodyPr lIns="0" tIns="0" rIns="0" bIns="648000">
            <a:normAutofit/>
          </a:bodyPr>
          <a:lstStyle>
            <a:lvl1pPr marL="0" indent="0" algn="ctr" rtl="0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r>
              <a:rPr lang="fr-FR"/>
              <a:t>	</a:t>
            </a:r>
          </a:p>
          <a:p>
            <a:r>
              <a:rPr lang="fr-FR"/>
              <a:t>Picture</a:t>
            </a:r>
          </a:p>
        </p:txBody>
      </p:sp>
      <p:sp>
        <p:nvSpPr>
          <p:cNvPr id="42" name="Picture Placeholder 10">
            <a:extLst>
              <a:ext uri="{FF2B5EF4-FFF2-40B4-BE49-F238E27FC236}">
                <a16:creationId xmlns="" xmlns:a16="http://schemas.microsoft.com/office/drawing/2014/main" id="{7ADC8F93-D983-4E6E-8384-5D7D814EEFA6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396480" y="4431823"/>
            <a:ext cx="2113280" cy="2086864"/>
          </a:xfrm>
          <a:prstGeom prst="rect">
            <a:avLst/>
          </a:prstGeom>
          <a:solidFill>
            <a:schemeClr val="tx1"/>
          </a:solidFill>
        </p:spPr>
        <p:txBody>
          <a:bodyPr lIns="0" tIns="0" rIns="0" bIns="648000">
            <a:normAutofit/>
          </a:bodyPr>
          <a:lstStyle>
            <a:lvl1pPr marL="0" indent="0" algn="ctr" rtl="0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r>
              <a:rPr lang="fr-FR"/>
              <a:t>	</a:t>
            </a:r>
          </a:p>
          <a:p>
            <a:r>
              <a:rPr lang="fr-FR"/>
              <a:t>Picture</a:t>
            </a:r>
          </a:p>
        </p:txBody>
      </p:sp>
      <p:sp>
        <p:nvSpPr>
          <p:cNvPr id="43" name="Picture Placeholder 10">
            <a:extLst>
              <a:ext uri="{FF2B5EF4-FFF2-40B4-BE49-F238E27FC236}">
                <a16:creationId xmlns="" xmlns:a16="http://schemas.microsoft.com/office/drawing/2014/main" id="{8B4B45E4-553B-409A-9111-A940DD06D269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9753600" y="4431823"/>
            <a:ext cx="2113280" cy="2086864"/>
          </a:xfrm>
          <a:prstGeom prst="rect">
            <a:avLst/>
          </a:prstGeom>
          <a:solidFill>
            <a:schemeClr val="tx1"/>
          </a:solidFill>
        </p:spPr>
        <p:txBody>
          <a:bodyPr lIns="0" tIns="0" rIns="0" bIns="648000">
            <a:normAutofit/>
          </a:bodyPr>
          <a:lstStyle>
            <a:lvl1pPr marL="0" indent="0" algn="ctr" rtl="0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r>
              <a:rPr lang="fr-FR"/>
              <a:t>	</a:t>
            </a:r>
          </a:p>
          <a:p>
            <a:r>
              <a:rPr lang="fr-FR"/>
              <a:t>Picture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="" xmlns:a16="http://schemas.microsoft.com/office/drawing/2014/main" id="{316C72E8-81C8-4FB4-85BA-C194C185D58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25119" y="3212990"/>
            <a:ext cx="2113279" cy="966788"/>
          </a:xfrm>
          <a:prstGeom prst="rect">
            <a:avLst/>
          </a:prstGeom>
          <a:gradFill flip="none" rotWithShape="1">
            <a:gsLst>
              <a:gs pos="64000">
                <a:srgbClr val="1D1D1D">
                  <a:alpha val="78000"/>
                </a:srgbClr>
              </a:gs>
              <a:gs pos="6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4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/>
              <a:t>Insert </a:t>
            </a:r>
            <a:r>
              <a:rPr lang="fr-FR" err="1"/>
              <a:t>text</a:t>
            </a:r>
            <a:r>
              <a:rPr lang="fr-FR"/>
              <a:t> </a:t>
            </a:r>
            <a:r>
              <a:rPr lang="fr-FR" err="1"/>
              <a:t>here</a:t>
            </a:r>
            <a:endParaRPr lang="en-US"/>
          </a:p>
        </p:txBody>
      </p:sp>
      <p:sp>
        <p:nvSpPr>
          <p:cNvPr id="16" name="Espace réservé du texte 2">
            <a:extLst>
              <a:ext uri="{FF2B5EF4-FFF2-40B4-BE49-F238E27FC236}">
                <a16:creationId xmlns="" xmlns:a16="http://schemas.microsoft.com/office/drawing/2014/main" id="{1D08509A-CA5E-4810-BB02-ED01A7E3EDC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25120" y="3648808"/>
            <a:ext cx="45719" cy="3253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4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/>
              <a:t> </a:t>
            </a:r>
            <a:endParaRPr lang="en-US"/>
          </a:p>
        </p:txBody>
      </p:sp>
      <p:sp>
        <p:nvSpPr>
          <p:cNvPr id="17" name="Espace réservé du texte 2">
            <a:extLst>
              <a:ext uri="{FF2B5EF4-FFF2-40B4-BE49-F238E27FC236}">
                <a16:creationId xmlns="" xmlns:a16="http://schemas.microsoft.com/office/drawing/2014/main" id="{758071FC-D284-419F-9B56-2BB8AC98B40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682238" y="3212990"/>
            <a:ext cx="2113279" cy="966788"/>
          </a:xfrm>
          <a:prstGeom prst="rect">
            <a:avLst/>
          </a:prstGeom>
          <a:gradFill flip="none" rotWithShape="1">
            <a:gsLst>
              <a:gs pos="64000">
                <a:srgbClr val="1D1D1D">
                  <a:alpha val="78000"/>
                </a:srgbClr>
              </a:gs>
              <a:gs pos="6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4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/>
              <a:t>Insert </a:t>
            </a:r>
            <a:r>
              <a:rPr lang="fr-FR" err="1"/>
              <a:t>text</a:t>
            </a:r>
            <a:r>
              <a:rPr lang="fr-FR"/>
              <a:t> </a:t>
            </a:r>
            <a:r>
              <a:rPr lang="fr-FR" err="1"/>
              <a:t>here</a:t>
            </a:r>
            <a:endParaRPr lang="en-US"/>
          </a:p>
        </p:txBody>
      </p:sp>
      <p:sp>
        <p:nvSpPr>
          <p:cNvPr id="18" name="Espace réservé du texte 2">
            <a:extLst>
              <a:ext uri="{FF2B5EF4-FFF2-40B4-BE49-F238E27FC236}">
                <a16:creationId xmlns="" xmlns:a16="http://schemas.microsoft.com/office/drawing/2014/main" id="{A7FB7B32-A6F1-441F-ABF7-ED5E7620E93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682239" y="3648808"/>
            <a:ext cx="45719" cy="3253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4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/>
              <a:t> </a:t>
            </a:r>
            <a:endParaRPr lang="en-US"/>
          </a:p>
        </p:txBody>
      </p:sp>
      <p:sp>
        <p:nvSpPr>
          <p:cNvPr id="19" name="Espace réservé du texte 2">
            <a:extLst>
              <a:ext uri="{FF2B5EF4-FFF2-40B4-BE49-F238E27FC236}">
                <a16:creationId xmlns="" xmlns:a16="http://schemas.microsoft.com/office/drawing/2014/main" id="{3BB5C338-6573-4AD1-B7C1-7F31BC5582A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039355" y="3212990"/>
            <a:ext cx="2113279" cy="966788"/>
          </a:xfrm>
          <a:prstGeom prst="rect">
            <a:avLst/>
          </a:prstGeom>
          <a:gradFill flip="none" rotWithShape="1">
            <a:gsLst>
              <a:gs pos="64000">
                <a:srgbClr val="1D1D1D">
                  <a:alpha val="78000"/>
                </a:srgbClr>
              </a:gs>
              <a:gs pos="6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4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/>
              <a:t>Insert </a:t>
            </a:r>
            <a:r>
              <a:rPr lang="fr-FR" err="1"/>
              <a:t>text</a:t>
            </a:r>
            <a:r>
              <a:rPr lang="fr-FR"/>
              <a:t> </a:t>
            </a:r>
            <a:r>
              <a:rPr lang="fr-FR" err="1"/>
              <a:t>here</a:t>
            </a:r>
            <a:endParaRPr lang="en-US"/>
          </a:p>
        </p:txBody>
      </p:sp>
      <p:sp>
        <p:nvSpPr>
          <p:cNvPr id="20" name="Espace réservé du texte 2">
            <a:extLst>
              <a:ext uri="{FF2B5EF4-FFF2-40B4-BE49-F238E27FC236}">
                <a16:creationId xmlns="" xmlns:a16="http://schemas.microsoft.com/office/drawing/2014/main" id="{E62FFDFA-4672-49E8-BA29-A820D4E34A7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039356" y="3648808"/>
            <a:ext cx="45719" cy="3253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4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/>
              <a:t> </a:t>
            </a:r>
            <a:endParaRPr lang="en-US"/>
          </a:p>
        </p:txBody>
      </p:sp>
      <p:sp>
        <p:nvSpPr>
          <p:cNvPr id="21" name="Espace réservé du texte 2">
            <a:extLst>
              <a:ext uri="{FF2B5EF4-FFF2-40B4-BE49-F238E27FC236}">
                <a16:creationId xmlns="" xmlns:a16="http://schemas.microsoft.com/office/drawing/2014/main" id="{A11689A5-79C4-4A87-B01A-4B9F8A428EC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396469" y="3212990"/>
            <a:ext cx="2113279" cy="966788"/>
          </a:xfrm>
          <a:prstGeom prst="rect">
            <a:avLst/>
          </a:prstGeom>
          <a:gradFill flip="none" rotWithShape="1">
            <a:gsLst>
              <a:gs pos="64000">
                <a:srgbClr val="1D1D1D">
                  <a:alpha val="78000"/>
                </a:srgbClr>
              </a:gs>
              <a:gs pos="6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4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/>
              <a:t>Insert </a:t>
            </a:r>
            <a:r>
              <a:rPr lang="fr-FR" err="1"/>
              <a:t>text</a:t>
            </a:r>
            <a:r>
              <a:rPr lang="fr-FR"/>
              <a:t> </a:t>
            </a:r>
            <a:r>
              <a:rPr lang="fr-FR" err="1"/>
              <a:t>here</a:t>
            </a:r>
            <a:endParaRPr lang="en-US"/>
          </a:p>
        </p:txBody>
      </p:sp>
      <p:sp>
        <p:nvSpPr>
          <p:cNvPr id="22" name="Espace réservé du texte 2">
            <a:extLst>
              <a:ext uri="{FF2B5EF4-FFF2-40B4-BE49-F238E27FC236}">
                <a16:creationId xmlns="" xmlns:a16="http://schemas.microsoft.com/office/drawing/2014/main" id="{184713B9-EF45-452D-AB5C-E790803F48E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396470" y="3648808"/>
            <a:ext cx="45719" cy="3253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4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/>
              <a:t> </a:t>
            </a:r>
            <a:endParaRPr lang="en-US"/>
          </a:p>
        </p:txBody>
      </p:sp>
      <p:sp>
        <p:nvSpPr>
          <p:cNvPr id="23" name="Espace réservé du texte 2">
            <a:extLst>
              <a:ext uri="{FF2B5EF4-FFF2-40B4-BE49-F238E27FC236}">
                <a16:creationId xmlns="" xmlns:a16="http://schemas.microsoft.com/office/drawing/2014/main" id="{70B08813-7DA6-42D4-9260-A3656B183C0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753586" y="3212990"/>
            <a:ext cx="2113279" cy="966788"/>
          </a:xfrm>
          <a:prstGeom prst="rect">
            <a:avLst/>
          </a:prstGeom>
          <a:gradFill flip="none" rotWithShape="1">
            <a:gsLst>
              <a:gs pos="64000">
                <a:srgbClr val="1D1D1D">
                  <a:alpha val="78000"/>
                </a:srgbClr>
              </a:gs>
              <a:gs pos="6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4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/>
              <a:t>Insert </a:t>
            </a:r>
            <a:r>
              <a:rPr lang="fr-FR" err="1"/>
              <a:t>text</a:t>
            </a:r>
            <a:r>
              <a:rPr lang="fr-FR"/>
              <a:t> </a:t>
            </a:r>
            <a:r>
              <a:rPr lang="fr-FR" err="1"/>
              <a:t>here</a:t>
            </a:r>
            <a:endParaRPr lang="en-US"/>
          </a:p>
        </p:txBody>
      </p:sp>
      <p:sp>
        <p:nvSpPr>
          <p:cNvPr id="24" name="Espace réservé du texte 2">
            <a:extLst>
              <a:ext uri="{FF2B5EF4-FFF2-40B4-BE49-F238E27FC236}">
                <a16:creationId xmlns="" xmlns:a16="http://schemas.microsoft.com/office/drawing/2014/main" id="{C11A3551-612E-49A8-9DFD-0DB2C3B6CF2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753587" y="3648808"/>
            <a:ext cx="45719" cy="3253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4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/>
              <a:t> </a:t>
            </a:r>
            <a:endParaRPr lang="en-US"/>
          </a:p>
        </p:txBody>
      </p:sp>
      <p:sp>
        <p:nvSpPr>
          <p:cNvPr id="25" name="Espace réservé du texte 2">
            <a:extLst>
              <a:ext uri="{FF2B5EF4-FFF2-40B4-BE49-F238E27FC236}">
                <a16:creationId xmlns="" xmlns:a16="http://schemas.microsoft.com/office/drawing/2014/main" id="{15D23A70-0BB2-4635-BFD7-77425C4431C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25119" y="5551899"/>
            <a:ext cx="2113279" cy="966788"/>
          </a:xfrm>
          <a:prstGeom prst="rect">
            <a:avLst/>
          </a:prstGeom>
          <a:gradFill flip="none" rotWithShape="1">
            <a:gsLst>
              <a:gs pos="64000">
                <a:srgbClr val="1D1D1D">
                  <a:alpha val="78000"/>
                </a:srgbClr>
              </a:gs>
              <a:gs pos="6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4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/>
              <a:t>Insert </a:t>
            </a:r>
            <a:r>
              <a:rPr lang="fr-FR" err="1"/>
              <a:t>text</a:t>
            </a:r>
            <a:r>
              <a:rPr lang="fr-FR"/>
              <a:t> </a:t>
            </a:r>
            <a:r>
              <a:rPr lang="fr-FR" err="1"/>
              <a:t>here</a:t>
            </a:r>
            <a:endParaRPr lang="en-US"/>
          </a:p>
        </p:txBody>
      </p:sp>
      <p:sp>
        <p:nvSpPr>
          <p:cNvPr id="26" name="Espace réservé du texte 2">
            <a:extLst>
              <a:ext uri="{FF2B5EF4-FFF2-40B4-BE49-F238E27FC236}">
                <a16:creationId xmlns="" xmlns:a16="http://schemas.microsoft.com/office/drawing/2014/main" id="{A8DE0069-A8B7-4E2A-A88D-ED057F4A156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5120" y="5987717"/>
            <a:ext cx="45719" cy="3253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4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/>
              <a:t> </a:t>
            </a:r>
            <a:endParaRPr lang="en-US"/>
          </a:p>
        </p:txBody>
      </p:sp>
      <p:sp>
        <p:nvSpPr>
          <p:cNvPr id="27" name="Espace réservé du texte 2">
            <a:extLst>
              <a:ext uri="{FF2B5EF4-FFF2-40B4-BE49-F238E27FC236}">
                <a16:creationId xmlns="" xmlns:a16="http://schemas.microsoft.com/office/drawing/2014/main" id="{DED62EA6-CA25-42AF-932E-E226621A7D9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682238" y="5551899"/>
            <a:ext cx="2113279" cy="966788"/>
          </a:xfrm>
          <a:prstGeom prst="rect">
            <a:avLst/>
          </a:prstGeom>
          <a:gradFill flip="none" rotWithShape="1">
            <a:gsLst>
              <a:gs pos="64000">
                <a:srgbClr val="1D1D1D">
                  <a:alpha val="78000"/>
                </a:srgbClr>
              </a:gs>
              <a:gs pos="6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4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/>
              <a:t>Insert </a:t>
            </a:r>
            <a:r>
              <a:rPr lang="fr-FR" err="1"/>
              <a:t>text</a:t>
            </a:r>
            <a:r>
              <a:rPr lang="fr-FR"/>
              <a:t> </a:t>
            </a:r>
            <a:r>
              <a:rPr lang="fr-FR" err="1"/>
              <a:t>here</a:t>
            </a:r>
            <a:endParaRPr lang="en-US"/>
          </a:p>
        </p:txBody>
      </p:sp>
      <p:sp>
        <p:nvSpPr>
          <p:cNvPr id="28" name="Espace réservé du texte 2">
            <a:extLst>
              <a:ext uri="{FF2B5EF4-FFF2-40B4-BE49-F238E27FC236}">
                <a16:creationId xmlns="" xmlns:a16="http://schemas.microsoft.com/office/drawing/2014/main" id="{69C73F44-1303-4699-9741-5071A868318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682239" y="5987717"/>
            <a:ext cx="45719" cy="3253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4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/>
              <a:t> </a:t>
            </a:r>
            <a:endParaRPr lang="en-US"/>
          </a:p>
        </p:txBody>
      </p:sp>
      <p:sp>
        <p:nvSpPr>
          <p:cNvPr id="29" name="Espace réservé du texte 2">
            <a:extLst>
              <a:ext uri="{FF2B5EF4-FFF2-40B4-BE49-F238E27FC236}">
                <a16:creationId xmlns="" xmlns:a16="http://schemas.microsoft.com/office/drawing/2014/main" id="{3FAB9CE8-C8F6-4097-9876-3D5BB131A6EE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039355" y="5551899"/>
            <a:ext cx="2113279" cy="966788"/>
          </a:xfrm>
          <a:prstGeom prst="rect">
            <a:avLst/>
          </a:prstGeom>
          <a:gradFill flip="none" rotWithShape="1">
            <a:gsLst>
              <a:gs pos="64000">
                <a:srgbClr val="1D1D1D">
                  <a:alpha val="78000"/>
                </a:srgbClr>
              </a:gs>
              <a:gs pos="6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4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/>
              <a:t>Insert </a:t>
            </a:r>
            <a:r>
              <a:rPr lang="fr-FR" err="1"/>
              <a:t>text</a:t>
            </a:r>
            <a:r>
              <a:rPr lang="fr-FR"/>
              <a:t> </a:t>
            </a:r>
            <a:r>
              <a:rPr lang="fr-FR" err="1"/>
              <a:t>here</a:t>
            </a:r>
            <a:endParaRPr lang="en-US"/>
          </a:p>
        </p:txBody>
      </p:sp>
      <p:sp>
        <p:nvSpPr>
          <p:cNvPr id="30" name="Espace réservé du texte 2">
            <a:extLst>
              <a:ext uri="{FF2B5EF4-FFF2-40B4-BE49-F238E27FC236}">
                <a16:creationId xmlns="" xmlns:a16="http://schemas.microsoft.com/office/drawing/2014/main" id="{2FE7EAC6-53B9-40F7-BAC8-FFAFE182DB6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039356" y="5987717"/>
            <a:ext cx="45719" cy="3253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4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/>
              <a:t> </a:t>
            </a:r>
            <a:endParaRPr lang="en-US"/>
          </a:p>
        </p:txBody>
      </p:sp>
      <p:sp>
        <p:nvSpPr>
          <p:cNvPr id="31" name="Espace réservé du texte 2">
            <a:extLst>
              <a:ext uri="{FF2B5EF4-FFF2-40B4-BE49-F238E27FC236}">
                <a16:creationId xmlns="" xmlns:a16="http://schemas.microsoft.com/office/drawing/2014/main" id="{4AA8E213-976B-4F42-BF73-C960C4D9F66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396469" y="5551899"/>
            <a:ext cx="2113279" cy="966788"/>
          </a:xfrm>
          <a:prstGeom prst="rect">
            <a:avLst/>
          </a:prstGeom>
          <a:gradFill flip="none" rotWithShape="1">
            <a:gsLst>
              <a:gs pos="64000">
                <a:srgbClr val="1D1D1D">
                  <a:alpha val="78000"/>
                </a:srgbClr>
              </a:gs>
              <a:gs pos="6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4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/>
              <a:t>Insert </a:t>
            </a:r>
            <a:r>
              <a:rPr lang="fr-FR" err="1"/>
              <a:t>text</a:t>
            </a:r>
            <a:r>
              <a:rPr lang="fr-FR"/>
              <a:t> </a:t>
            </a:r>
            <a:r>
              <a:rPr lang="fr-FR" err="1"/>
              <a:t>here</a:t>
            </a:r>
            <a:endParaRPr lang="en-US"/>
          </a:p>
        </p:txBody>
      </p:sp>
      <p:sp>
        <p:nvSpPr>
          <p:cNvPr id="32" name="Espace réservé du texte 2">
            <a:extLst>
              <a:ext uri="{FF2B5EF4-FFF2-40B4-BE49-F238E27FC236}">
                <a16:creationId xmlns="" xmlns:a16="http://schemas.microsoft.com/office/drawing/2014/main" id="{2B1B6386-3DB5-4B9B-9D72-E30B0FE4104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396470" y="5987717"/>
            <a:ext cx="45719" cy="3253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4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/>
              <a:t> </a:t>
            </a:r>
            <a:endParaRPr lang="en-US"/>
          </a:p>
        </p:txBody>
      </p:sp>
      <p:sp>
        <p:nvSpPr>
          <p:cNvPr id="33" name="Espace réservé du texte 2">
            <a:extLst>
              <a:ext uri="{FF2B5EF4-FFF2-40B4-BE49-F238E27FC236}">
                <a16:creationId xmlns="" xmlns:a16="http://schemas.microsoft.com/office/drawing/2014/main" id="{E3598400-E700-44A3-8903-DB65AFF1248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753586" y="5551899"/>
            <a:ext cx="2113279" cy="966788"/>
          </a:xfrm>
          <a:prstGeom prst="rect">
            <a:avLst/>
          </a:prstGeom>
          <a:gradFill flip="none" rotWithShape="1">
            <a:gsLst>
              <a:gs pos="64000">
                <a:srgbClr val="1D1D1D">
                  <a:alpha val="78000"/>
                </a:srgbClr>
              </a:gs>
              <a:gs pos="6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4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/>
              <a:t>Insert </a:t>
            </a:r>
            <a:r>
              <a:rPr lang="fr-FR" err="1"/>
              <a:t>text</a:t>
            </a:r>
            <a:r>
              <a:rPr lang="fr-FR"/>
              <a:t> </a:t>
            </a:r>
            <a:r>
              <a:rPr lang="fr-FR" err="1"/>
              <a:t>here</a:t>
            </a:r>
            <a:endParaRPr lang="en-US"/>
          </a:p>
        </p:txBody>
      </p:sp>
      <p:sp>
        <p:nvSpPr>
          <p:cNvPr id="34" name="Espace réservé du texte 2">
            <a:extLst>
              <a:ext uri="{FF2B5EF4-FFF2-40B4-BE49-F238E27FC236}">
                <a16:creationId xmlns="" xmlns:a16="http://schemas.microsoft.com/office/drawing/2014/main" id="{64D6E52E-F777-4A62-937F-D377DFED58C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753587" y="5987717"/>
            <a:ext cx="45719" cy="3253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4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/>
              <a:t>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6022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="" xmlns:a16="http://schemas.microsoft.com/office/drawing/2014/main" id="{FC0C2059-8C38-4CB4-80C3-6F18F2A8F4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</p:txBody>
      </p:sp>
    </p:spTree>
    <p:extLst>
      <p:ext uri="{BB962C8B-B14F-4D97-AF65-F5344CB8AC3E}">
        <p14:creationId xmlns:p14="http://schemas.microsoft.com/office/powerpoint/2010/main" val="28095421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725" r:id="rId2"/>
    <p:sldLayoutId id="2147483726" r:id="rId3"/>
    <p:sldLayoutId id="2147483682" r:id="rId4"/>
    <p:sldLayoutId id="2147483683" r:id="rId5"/>
    <p:sldLayoutId id="2147483684" r:id="rId6"/>
    <p:sldLayoutId id="2147483685" r:id="rId7"/>
    <p:sldLayoutId id="2147483701" r:id="rId8"/>
    <p:sldLayoutId id="2147483724" r:id="rId9"/>
    <p:sldLayoutId id="2147483678" r:id="rId10"/>
    <p:sldLayoutId id="2147483656" r:id="rId11"/>
    <p:sldLayoutId id="2147483679" r:id="rId12"/>
    <p:sldLayoutId id="2147483680" r:id="rId13"/>
    <p:sldLayoutId id="2147483681" r:id="rId14"/>
    <p:sldLayoutId id="2147483686" r:id="rId15"/>
    <p:sldLayoutId id="2147483687" r:id="rId16"/>
    <p:sldLayoutId id="2147483688" r:id="rId17"/>
    <p:sldLayoutId id="2147483689" r:id="rId18"/>
    <p:sldLayoutId id="2147483690" r:id="rId19"/>
    <p:sldLayoutId id="2147483691" r:id="rId20"/>
    <p:sldLayoutId id="2147483692" r:id="rId21"/>
    <p:sldLayoutId id="2147483693" r:id="rId22"/>
    <p:sldLayoutId id="2147483694" r:id="rId23"/>
    <p:sldLayoutId id="2147483695" r:id="rId24"/>
    <p:sldLayoutId id="2147483696" r:id="rId25"/>
    <p:sldLayoutId id="2147483697" r:id="rId26"/>
    <p:sldLayoutId id="2147483698" r:id="rId27"/>
    <p:sldLayoutId id="2147483699" r:id="rId28"/>
    <p:sldLayoutId id="2147483700" r:id="rId29"/>
    <p:sldLayoutId id="2147483704" r:id="rId30"/>
    <p:sldLayoutId id="2147483705" r:id="rId31"/>
    <p:sldLayoutId id="2147483706" r:id="rId32"/>
    <p:sldLayoutId id="2147483707" r:id="rId33"/>
    <p:sldLayoutId id="2147483708" r:id="rId34"/>
    <p:sldLayoutId id="2147483709" r:id="rId35"/>
    <p:sldLayoutId id="2147483710" r:id="rId36"/>
    <p:sldLayoutId id="2147483711" r:id="rId37"/>
    <p:sldLayoutId id="2147483712" r:id="rId38"/>
    <p:sldLayoutId id="2147483713" r:id="rId39"/>
    <p:sldLayoutId id="2147483714" r:id="rId40"/>
    <p:sldLayoutId id="2147483715" r:id="rId41"/>
    <p:sldLayoutId id="2147483716" r:id="rId42"/>
    <p:sldLayoutId id="2147483717" r:id="rId43"/>
    <p:sldLayoutId id="2147483718" r:id="rId44"/>
    <p:sldLayoutId id="2147483719" r:id="rId45"/>
    <p:sldLayoutId id="2147483722" r:id="rId46"/>
    <p:sldLayoutId id="2147483721" r:id="rId4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00" indent="-228600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kumimoji="0" lang="fr-FR" sz="3600" b="0" i="0" u="none" strike="noStrike" kern="1200" cap="none" spc="0" normalizeH="0" baseline="0" dirty="0" smtClean="0">
          <a:ln>
            <a:noFill/>
          </a:ln>
          <a:solidFill>
            <a:schemeClr val="accent1"/>
          </a:solidFill>
          <a:effectLst/>
          <a:uLnTx/>
          <a:uFillTx/>
          <a:latin typeface="Segoe UI Semibold" panose="020B0702040204020203" pitchFamily="34" charset="0"/>
          <a:ea typeface="+mn-ea"/>
          <a:cs typeface="Segoe UI Semibold" panose="020B0702040204020203" pitchFamily="34" charset="0"/>
        </a:defRPr>
      </a:lvl1pPr>
      <a:lvl2pPr marL="360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kumimoji="0" lang="fr-FR" sz="2000" b="0" i="0" u="none" strike="noStrike" kern="1200" cap="none" spc="0" normalizeH="0" baseline="0" dirty="0" smtClean="0">
          <a:ln>
            <a:noFill/>
          </a:ln>
          <a:solidFill>
            <a:schemeClr val="tx1"/>
          </a:solidFill>
          <a:effectLst/>
          <a:uLnTx/>
          <a:uFillTx/>
          <a:latin typeface="Segoe UI Semibold" panose="020B0702040204020203" pitchFamily="34" charset="0"/>
          <a:ea typeface="+mn-ea"/>
          <a:cs typeface="Segoe UI Semibold" panose="020B0702040204020203" pitchFamily="34" charset="0"/>
        </a:defRPr>
      </a:lvl2pPr>
      <a:lvl3pPr marL="36000" indent="-228600" algn="l" defTabSz="914400" rtl="0" eaLnBrk="1" latinLnBrk="0" hangingPunct="1">
        <a:lnSpc>
          <a:spcPct val="15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lang="fr-FR" sz="1200" kern="1200" dirty="0" smtClean="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0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1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1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2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="" xmlns:a16="http://schemas.microsoft.com/office/drawing/2014/main" id="{E872CFF3-4608-4B9A-B01B-7F4C8987C887}"/>
              </a:ext>
            </a:extLst>
          </p:cNvPr>
          <p:cNvSpPr txBox="1"/>
          <p:nvPr/>
        </p:nvSpPr>
        <p:spPr>
          <a:xfrm>
            <a:off x="3667125" y="4314825"/>
            <a:ext cx="5086350" cy="7884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9144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fr-FR" sz="3900">
                <a:solidFill>
                  <a:schemeClr val="tx1">
                    <a:lumMod val="90000"/>
                    <a:lumOff val="10000"/>
                  </a:schemeClr>
                </a:solidFill>
                <a:latin typeface="Segoe UI Semibold"/>
                <a:cs typeface="Segoe UI Semibold"/>
              </a:rPr>
              <a:t>Stratégie social media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="" xmlns:a16="http://schemas.microsoft.com/office/drawing/2014/main" id="{9F0B54A1-0A98-4301-9319-167FF11A8AB7}"/>
              </a:ext>
            </a:extLst>
          </p:cNvPr>
          <p:cNvSpPr txBox="1"/>
          <p:nvPr/>
        </p:nvSpPr>
        <p:spPr>
          <a:xfrm>
            <a:off x="333374" y="6400800"/>
            <a:ext cx="5086350" cy="2830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9144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fr-FR" sz="1400">
                <a:solidFill>
                  <a:schemeClr val="tx1">
                    <a:lumMod val="90000"/>
                    <a:lumOff val="10000"/>
                  </a:schemeClr>
                </a:solidFill>
                <a:latin typeface="Segoe UI Semibold"/>
                <a:cs typeface="Segoe UI Semibold"/>
              </a:rPr>
              <a:t>MATYKA Benjamin - Pierre LEPICIER - Romain REMAUD</a:t>
            </a:r>
            <a:endParaRPr lang="fr-FR" sz="1400">
              <a:solidFill>
                <a:schemeClr val="tx1">
                  <a:lumMod val="90000"/>
                  <a:lumOff val="10000"/>
                </a:schemeClr>
              </a:solidFill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11222681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F16F8FF5-D206-4BC1-97C5-118E812768F0}"/>
              </a:ext>
            </a:extLst>
          </p:cNvPr>
          <p:cNvSpPr/>
          <p:nvPr/>
        </p:nvSpPr>
        <p:spPr>
          <a:xfrm>
            <a:off x="0" y="274322"/>
            <a:ext cx="10141527" cy="6309356"/>
          </a:xfrm>
          <a:prstGeom prst="rect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04AB6577-AFB7-4260-AAEF-8D384D8CF9F4}"/>
              </a:ext>
            </a:extLst>
          </p:cNvPr>
          <p:cNvSpPr txBox="1"/>
          <p:nvPr/>
        </p:nvSpPr>
        <p:spPr>
          <a:xfrm>
            <a:off x="1343025" y="2363380"/>
            <a:ext cx="5139055" cy="149579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defRPr/>
            </a:pPr>
            <a:r>
              <a:rPr lang="fr-FR" sz="5400">
                <a:solidFill>
                  <a:schemeClr val="accent1"/>
                </a:solidFill>
                <a:latin typeface="Segoe UI Semibold"/>
                <a:cs typeface="Segoe UI Semibold"/>
              </a:rPr>
              <a:t>Identité graphique</a:t>
            </a:r>
            <a:endParaRPr kumimoji="0" lang="fr-FR" sz="5400" b="0" i="0" u="none" strike="noStrike" kern="1200" cap="none" spc="0" normalizeH="0" baseline="0" noProof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30B8C1CF-BE41-4ED9-88F3-69C14BACD512}"/>
              </a:ext>
            </a:extLst>
          </p:cNvPr>
          <p:cNvSpPr txBox="1"/>
          <p:nvPr/>
        </p:nvSpPr>
        <p:spPr>
          <a:xfrm>
            <a:off x="1343026" y="1809382"/>
            <a:ext cx="631248" cy="55399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400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04</a:t>
            </a:r>
            <a:endParaRPr kumimoji="0" lang="fr-FR" sz="40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034711" y="-2906869"/>
            <a:ext cx="716691" cy="672560"/>
          </a:xfrm>
          <a:prstGeom prst="rect">
            <a:avLst/>
          </a:prstGeom>
          <a:solidFill>
            <a:srgbClr val="F397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8" name="Rectangle 7"/>
          <p:cNvSpPr/>
          <p:nvPr/>
        </p:nvSpPr>
        <p:spPr>
          <a:xfrm>
            <a:off x="3034711" y="-2095442"/>
            <a:ext cx="716691" cy="672560"/>
          </a:xfrm>
          <a:prstGeom prst="rect">
            <a:avLst/>
          </a:prstGeom>
          <a:solidFill>
            <a:srgbClr val="B5D8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>
              <a:noFill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034710" y="-1284015"/>
            <a:ext cx="716691" cy="672560"/>
          </a:xfrm>
          <a:prstGeom prst="rect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>
              <a:noFill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968EE5C0-4281-4C85-AE73-CB1B2BA4B1B7}"/>
              </a:ext>
            </a:extLst>
          </p:cNvPr>
          <p:cNvSpPr/>
          <p:nvPr/>
        </p:nvSpPr>
        <p:spPr>
          <a:xfrm>
            <a:off x="6945352" y="802491"/>
            <a:ext cx="4756728" cy="52445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F7038A59-F899-4337-A755-50C422B9EBFC}"/>
              </a:ext>
            </a:extLst>
          </p:cNvPr>
          <p:cNvSpPr/>
          <p:nvPr/>
        </p:nvSpPr>
        <p:spPr>
          <a:xfrm>
            <a:off x="6945352" y="808785"/>
            <a:ext cx="4756728" cy="5287692"/>
          </a:xfrm>
          <a:prstGeom prst="rect">
            <a:avLst/>
          </a:prstGeom>
          <a:solidFill>
            <a:srgbClr val="B5D8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18034047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D9063556-7B95-466F-929C-3811BDDCF54A}"/>
              </a:ext>
            </a:extLst>
          </p:cNvPr>
          <p:cNvSpPr txBox="1"/>
          <p:nvPr/>
        </p:nvSpPr>
        <p:spPr>
          <a:xfrm>
            <a:off x="1343025" y="1514475"/>
            <a:ext cx="4076700" cy="104086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10000"/>
              </a:lnSpc>
            </a:pPr>
            <a:r>
              <a:rPr lang="en-US" sz="3200">
                <a:latin typeface="Segoe UI Semibold"/>
                <a:cs typeface="Segoe UI Semibold"/>
              </a:rPr>
              <a:t>Une </a:t>
            </a:r>
            <a:r>
              <a:rPr lang="en-US" sz="3200" err="1">
                <a:latin typeface="Segoe UI Semibold"/>
                <a:cs typeface="Segoe UI Semibold"/>
              </a:rPr>
              <a:t>identité</a:t>
            </a:r>
            <a:r>
              <a:rPr lang="en-US" sz="3200">
                <a:latin typeface="Segoe UI Semibold"/>
                <a:cs typeface="Segoe UI Semibold"/>
              </a:rPr>
              <a:t> </a:t>
            </a:r>
            <a:r>
              <a:rPr lang="en-US" sz="3200" err="1">
                <a:latin typeface="Segoe UI Semibold"/>
                <a:cs typeface="Segoe UI Semibold"/>
              </a:rPr>
              <a:t>graphique</a:t>
            </a:r>
            <a:r>
              <a:rPr lang="en-US" sz="3200">
                <a:latin typeface="Segoe UI Semibold"/>
                <a:cs typeface="Segoe UI Semibold"/>
              </a:rPr>
              <a:t> simple</a:t>
            </a:r>
            <a:endParaRPr lang="fr-FR"/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B247E102-CE02-4BE9-9C76-BD55F7D527E4}"/>
              </a:ext>
            </a:extLst>
          </p:cNvPr>
          <p:cNvSpPr txBox="1"/>
          <p:nvPr/>
        </p:nvSpPr>
        <p:spPr>
          <a:xfrm>
            <a:off x="1343025" y="2753384"/>
            <a:ext cx="4076700" cy="2025876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fr-FR"/>
            </a:defPPr>
            <a:lvl1pPr>
              <a:lnSpc>
                <a:spcPct val="125000"/>
              </a:lnSpc>
              <a:defRPr sz="12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1800">
                <a:latin typeface="Segoe UI"/>
                <a:cs typeface="Segoe UI"/>
              </a:rPr>
              <a:t>Des couleurs </a:t>
            </a:r>
            <a:r>
              <a:rPr lang="en-US" sz="1800" err="1">
                <a:latin typeface="Segoe UI"/>
                <a:cs typeface="Segoe UI"/>
              </a:rPr>
              <a:t>tendances</a:t>
            </a:r>
            <a:r>
              <a:rPr lang="en-US" sz="1800">
                <a:latin typeface="Segoe UI"/>
                <a:cs typeface="Segoe UI"/>
              </a:rPr>
              <a:t>, </a:t>
            </a:r>
            <a:r>
              <a:rPr lang="en-US" sz="1800" err="1">
                <a:latin typeface="Segoe UI"/>
                <a:cs typeface="Segoe UI"/>
              </a:rPr>
              <a:t>une</a:t>
            </a:r>
            <a:r>
              <a:rPr lang="en-US" sz="1800">
                <a:latin typeface="Segoe UI"/>
                <a:cs typeface="Segoe UI"/>
              </a:rPr>
              <a:t> </a:t>
            </a:r>
            <a:r>
              <a:rPr lang="en-US" sz="1800" err="1">
                <a:latin typeface="Segoe UI"/>
                <a:cs typeface="Segoe UI"/>
              </a:rPr>
              <a:t>typographie</a:t>
            </a:r>
            <a:r>
              <a:rPr lang="en-US" sz="1800">
                <a:latin typeface="Segoe UI"/>
                <a:cs typeface="Segoe UI"/>
              </a:rPr>
              <a:t> courante et qui </a:t>
            </a:r>
            <a:r>
              <a:rPr lang="en-US" sz="1800" err="1">
                <a:latin typeface="Segoe UI"/>
                <a:cs typeface="Segoe UI"/>
              </a:rPr>
              <a:t>s'utilise</a:t>
            </a:r>
            <a:r>
              <a:rPr lang="en-US" sz="1800">
                <a:latin typeface="Segoe UI"/>
                <a:cs typeface="Segoe UI"/>
              </a:rPr>
              <a:t> </a:t>
            </a:r>
            <a:r>
              <a:rPr lang="en-US" sz="1800" err="1">
                <a:latin typeface="Segoe UI"/>
                <a:cs typeface="Segoe UI"/>
              </a:rPr>
              <a:t>facilement</a:t>
            </a:r>
            <a:r>
              <a:rPr lang="en-US" sz="1800">
                <a:latin typeface="Segoe UI"/>
                <a:cs typeface="Segoe UI"/>
              </a:rPr>
              <a:t>. Le but </a:t>
            </a:r>
            <a:r>
              <a:rPr lang="en-US" sz="1800" err="1">
                <a:latin typeface="Segoe UI"/>
                <a:cs typeface="Segoe UI"/>
              </a:rPr>
              <a:t>étant</a:t>
            </a:r>
            <a:r>
              <a:rPr lang="en-US" sz="1800">
                <a:latin typeface="Segoe UI"/>
                <a:cs typeface="Segoe UI"/>
              </a:rPr>
              <a:t> </a:t>
            </a:r>
            <a:r>
              <a:rPr lang="en-US" sz="1800" err="1">
                <a:latin typeface="Segoe UI"/>
                <a:cs typeface="Segoe UI"/>
              </a:rPr>
              <a:t>d'avoir</a:t>
            </a:r>
            <a:r>
              <a:rPr lang="en-US" sz="1800">
                <a:latin typeface="Segoe UI"/>
                <a:cs typeface="Segoe UI"/>
              </a:rPr>
              <a:t> </a:t>
            </a:r>
            <a:r>
              <a:rPr lang="en-US" sz="1800" err="1">
                <a:latin typeface="Segoe UI"/>
                <a:cs typeface="Segoe UI"/>
              </a:rPr>
              <a:t>une</a:t>
            </a:r>
            <a:r>
              <a:rPr lang="en-US" sz="1800">
                <a:latin typeface="Segoe UI"/>
                <a:cs typeface="Segoe UI"/>
              </a:rPr>
              <a:t> </a:t>
            </a:r>
            <a:r>
              <a:rPr lang="en-US" sz="1800" err="1">
                <a:latin typeface="Segoe UI"/>
                <a:cs typeface="Segoe UI"/>
              </a:rPr>
              <a:t>entreprise</a:t>
            </a:r>
            <a:r>
              <a:rPr lang="en-US" sz="1800">
                <a:latin typeface="Segoe UI"/>
                <a:cs typeface="Segoe UI"/>
              </a:rPr>
              <a:t> avec un design </a:t>
            </a:r>
            <a:r>
              <a:rPr lang="en-US" sz="1800" err="1">
                <a:latin typeface="Segoe UI"/>
                <a:cs typeface="Segoe UI"/>
              </a:rPr>
              <a:t>épuré</a:t>
            </a:r>
            <a:r>
              <a:rPr lang="en-US" sz="1800">
                <a:latin typeface="Segoe UI"/>
                <a:cs typeface="Segoe UI"/>
              </a:rPr>
              <a:t> et </a:t>
            </a:r>
            <a:r>
              <a:rPr lang="en-US" sz="1800" err="1">
                <a:latin typeface="Segoe UI"/>
                <a:cs typeface="Segoe UI"/>
              </a:rPr>
              <a:t>moderne</a:t>
            </a:r>
            <a:r>
              <a:rPr lang="en-US" sz="1800">
                <a:latin typeface="Segoe UI"/>
                <a:cs typeface="Segoe UI"/>
              </a:rPr>
              <a:t>.</a:t>
            </a:r>
            <a:endParaRPr lang="en-US" sz="1800" err="1">
              <a:latin typeface="Segoe UI"/>
              <a:cs typeface="Segoe UI"/>
            </a:endParaRPr>
          </a:p>
        </p:txBody>
      </p:sp>
      <p:pic>
        <p:nvPicPr>
          <p:cNvPr id="2" name="Image 2">
            <a:extLst>
              <a:ext uri="{FF2B5EF4-FFF2-40B4-BE49-F238E27FC236}">
                <a16:creationId xmlns="" xmlns:a16="http://schemas.microsoft.com/office/drawing/2014/main" id="{94E8AE8D-564F-45A5-822D-D339D0EF12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0400" y="133119"/>
            <a:ext cx="4623459" cy="653238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7FEDC0B1-B187-4218-A5AC-90C8D67A157E}"/>
              </a:ext>
            </a:extLst>
          </p:cNvPr>
          <p:cNvSpPr/>
          <p:nvPr/>
        </p:nvSpPr>
        <p:spPr>
          <a:xfrm>
            <a:off x="6054436" y="-56409"/>
            <a:ext cx="112816" cy="691143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pic>
        <p:nvPicPr>
          <p:cNvPr id="13" name="Image 13" descr="Une image contenant intérieur, portable, personne, mur&#10;&#10;Description générée avec un niveau de confiance très élevé">
            <a:extLst>
              <a:ext uri="{FF2B5EF4-FFF2-40B4-BE49-F238E27FC236}">
                <a16:creationId xmlns="" xmlns:a16="http://schemas.microsoft.com/office/drawing/2014/main" id="{970513F0-35C6-4C33-8F5E-6FBF0BB20D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5413" y="3909950"/>
            <a:ext cx="3435927" cy="2293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7297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F16F8FF5-D206-4BC1-97C5-118E812768F0}"/>
              </a:ext>
            </a:extLst>
          </p:cNvPr>
          <p:cNvSpPr/>
          <p:nvPr/>
        </p:nvSpPr>
        <p:spPr>
          <a:xfrm>
            <a:off x="0" y="274322"/>
            <a:ext cx="10141527" cy="6309356"/>
          </a:xfrm>
          <a:prstGeom prst="rect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04AB6577-AFB7-4260-AAEF-8D384D8CF9F4}"/>
              </a:ext>
            </a:extLst>
          </p:cNvPr>
          <p:cNvSpPr txBox="1"/>
          <p:nvPr/>
        </p:nvSpPr>
        <p:spPr>
          <a:xfrm>
            <a:off x="1343025" y="2363380"/>
            <a:ext cx="5139055" cy="74789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defRPr/>
            </a:pPr>
            <a:r>
              <a:rPr lang="fr-FR" sz="5400">
                <a:solidFill>
                  <a:schemeClr val="accent1"/>
                </a:solidFill>
                <a:latin typeface="Segoe UI Semibold"/>
                <a:cs typeface="Segoe UI Semibold"/>
              </a:rPr>
              <a:t>Ligne éditoriale</a:t>
            </a:r>
            <a:endParaRPr kumimoji="0" lang="fr-FR" sz="5400" b="0" i="0" u="none" strike="noStrike" kern="1200" cap="none" spc="0" normalizeH="0" baseline="0" noProof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30B8C1CF-BE41-4ED9-88F3-69C14BACD512}"/>
              </a:ext>
            </a:extLst>
          </p:cNvPr>
          <p:cNvSpPr txBox="1"/>
          <p:nvPr/>
        </p:nvSpPr>
        <p:spPr>
          <a:xfrm>
            <a:off x="1343026" y="1809382"/>
            <a:ext cx="631248" cy="55399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4000">
                <a:solidFill>
                  <a:schemeClr val="bg1"/>
                </a:solidFill>
                <a:latin typeface="Segoe UI Semibold"/>
                <a:cs typeface="Segoe UI Semibold"/>
              </a:rPr>
              <a:t>05</a:t>
            </a:r>
            <a:endParaRPr kumimoji="0" lang="fr-FR" sz="40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034711" y="-2906869"/>
            <a:ext cx="716691" cy="672560"/>
          </a:xfrm>
          <a:prstGeom prst="rect">
            <a:avLst/>
          </a:prstGeom>
          <a:solidFill>
            <a:srgbClr val="F397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8" name="Rectangle 7"/>
          <p:cNvSpPr/>
          <p:nvPr/>
        </p:nvSpPr>
        <p:spPr>
          <a:xfrm>
            <a:off x="3034711" y="-2095442"/>
            <a:ext cx="716691" cy="672560"/>
          </a:xfrm>
          <a:prstGeom prst="rect">
            <a:avLst/>
          </a:prstGeom>
          <a:solidFill>
            <a:srgbClr val="B5D8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>
              <a:noFill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034710" y="-1284015"/>
            <a:ext cx="716691" cy="672560"/>
          </a:xfrm>
          <a:prstGeom prst="rect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>
              <a:noFill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968EE5C0-4281-4C85-AE73-CB1B2BA4B1B7}"/>
              </a:ext>
            </a:extLst>
          </p:cNvPr>
          <p:cNvSpPr/>
          <p:nvPr/>
        </p:nvSpPr>
        <p:spPr>
          <a:xfrm>
            <a:off x="6945352" y="802491"/>
            <a:ext cx="4756728" cy="5244560"/>
          </a:xfrm>
          <a:prstGeom prst="rect">
            <a:avLst/>
          </a:prstGeom>
          <a:solidFill>
            <a:srgbClr val="F397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772474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="" xmlns:a16="http://schemas.microsoft.com/office/drawing/2014/main" id="{A9AECD9C-4F89-4AEF-A734-2D2E97FC83BD}"/>
              </a:ext>
            </a:extLst>
          </p:cNvPr>
          <p:cNvSpPr/>
          <p:nvPr/>
        </p:nvSpPr>
        <p:spPr>
          <a:xfrm>
            <a:off x="3392526" y="2307440"/>
            <a:ext cx="3004128" cy="567785"/>
          </a:xfrm>
          <a:prstGeom prst="rect">
            <a:avLst/>
          </a:prstGeom>
          <a:solidFill>
            <a:srgbClr val="F397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26" name="Rectangle 25">
            <a:extLst>
              <a:ext uri="{FF2B5EF4-FFF2-40B4-BE49-F238E27FC236}">
                <a16:creationId xmlns="" xmlns:a16="http://schemas.microsoft.com/office/drawing/2014/main" id="{C012A066-2BFA-4F06-88B4-BB7E41B11B7D}"/>
              </a:ext>
            </a:extLst>
          </p:cNvPr>
          <p:cNvSpPr/>
          <p:nvPr/>
        </p:nvSpPr>
        <p:spPr>
          <a:xfrm>
            <a:off x="6030951" y="3094784"/>
            <a:ext cx="3004128" cy="572817"/>
          </a:xfrm>
          <a:prstGeom prst="rect">
            <a:avLst/>
          </a:prstGeom>
          <a:solidFill>
            <a:srgbClr val="B5D8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>
              <a:noFill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="" xmlns:a16="http://schemas.microsoft.com/office/drawing/2014/main" id="{E2ED7714-E3A3-4A16-AFDC-BAD56D5EE0DB}"/>
              </a:ext>
            </a:extLst>
          </p:cNvPr>
          <p:cNvSpPr/>
          <p:nvPr/>
        </p:nvSpPr>
        <p:spPr>
          <a:xfrm>
            <a:off x="3430626" y="3907640"/>
            <a:ext cx="3004128" cy="567785"/>
          </a:xfrm>
          <a:prstGeom prst="rect">
            <a:avLst/>
          </a:prstGeom>
          <a:solidFill>
            <a:srgbClr val="F397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3AAF2DBB-0AF5-4FE6-A9A7-ABF585C2F3AA}"/>
              </a:ext>
            </a:extLst>
          </p:cNvPr>
          <p:cNvSpPr/>
          <p:nvPr/>
        </p:nvSpPr>
        <p:spPr>
          <a:xfrm>
            <a:off x="6059527" y="4675935"/>
            <a:ext cx="3004128" cy="572817"/>
          </a:xfrm>
          <a:prstGeom prst="rect">
            <a:avLst/>
          </a:prstGeom>
          <a:solidFill>
            <a:srgbClr val="B5D8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>
              <a:noFill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6F6FD52D-962F-46BC-A570-5CB2DDF4743D}"/>
              </a:ext>
            </a:extLst>
          </p:cNvPr>
          <p:cNvSpPr/>
          <p:nvPr/>
        </p:nvSpPr>
        <p:spPr>
          <a:xfrm>
            <a:off x="3411577" y="5498316"/>
            <a:ext cx="3004128" cy="567785"/>
          </a:xfrm>
          <a:prstGeom prst="rect">
            <a:avLst/>
          </a:prstGeom>
          <a:solidFill>
            <a:srgbClr val="F397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4D5DA5E9-7438-4C1D-8A34-0F075881A0A0}"/>
              </a:ext>
            </a:extLst>
          </p:cNvPr>
          <p:cNvSpPr txBox="1"/>
          <p:nvPr/>
        </p:nvSpPr>
        <p:spPr>
          <a:xfrm>
            <a:off x="3646009" y="2440250"/>
            <a:ext cx="2445750" cy="30777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US" sz="2000" err="1">
                <a:solidFill>
                  <a:schemeClr val="bg1"/>
                </a:solidFill>
                <a:latin typeface="Segoe UI Semibold"/>
                <a:cs typeface="Segoe UI Semibold"/>
              </a:rPr>
              <a:t>S'adapter</a:t>
            </a:r>
            <a:r>
              <a:rPr lang="en-US" sz="2000">
                <a:solidFill>
                  <a:schemeClr val="bg1"/>
                </a:solidFill>
                <a:latin typeface="Segoe UI Semibold"/>
                <a:cs typeface="Segoe UI Semibold"/>
              </a:rPr>
              <a:t> aux </a:t>
            </a:r>
            <a:r>
              <a:rPr lang="en-US" sz="2000" err="1">
                <a:solidFill>
                  <a:schemeClr val="bg1"/>
                </a:solidFill>
                <a:latin typeface="Segoe UI Semibold"/>
                <a:cs typeface="Segoe UI Semibold"/>
              </a:rPr>
              <a:t>cibles</a:t>
            </a:r>
            <a:r>
              <a:rPr lang="en-US" sz="2000">
                <a:solidFill>
                  <a:schemeClr val="bg1"/>
                </a:solidFill>
                <a:latin typeface="Segoe UI Semibold"/>
                <a:cs typeface="Segoe UI Semibold"/>
              </a:rPr>
              <a:t>.</a:t>
            </a:r>
            <a:endParaRPr lang="en-US" sz="2000" err="1">
              <a:solidFill>
                <a:schemeClr val="bg1"/>
              </a:solidFill>
              <a:latin typeface="Segoe UI Semibold"/>
              <a:cs typeface="Segoe UI Semibold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="" xmlns:a16="http://schemas.microsoft.com/office/drawing/2014/main" id="{100242F5-3C4C-4190-AA17-FAD68F4FADF5}"/>
              </a:ext>
            </a:extLst>
          </p:cNvPr>
          <p:cNvSpPr txBox="1"/>
          <p:nvPr/>
        </p:nvSpPr>
        <p:spPr>
          <a:xfrm>
            <a:off x="6473506" y="3230825"/>
            <a:ext cx="2160000" cy="30777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US" sz="2000" err="1">
                <a:solidFill>
                  <a:schemeClr val="bg1"/>
                </a:solidFill>
                <a:latin typeface="Segoe UI Semibold"/>
                <a:cs typeface="Segoe UI Semibold"/>
              </a:rPr>
              <a:t>Instaurer</a:t>
            </a:r>
            <a:r>
              <a:rPr lang="en-US" sz="2000">
                <a:solidFill>
                  <a:schemeClr val="bg1"/>
                </a:solidFill>
                <a:latin typeface="Segoe UI Semibold"/>
                <a:cs typeface="Segoe UI Semibold"/>
              </a:rPr>
              <a:t> un cadre.</a:t>
            </a:r>
            <a:endParaRPr lang="fr-FR" sz="200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DC8D6CC8-CE98-4EE2-A6AF-AC6D91AE8860}"/>
              </a:ext>
            </a:extLst>
          </p:cNvPr>
          <p:cNvSpPr txBox="1"/>
          <p:nvPr/>
        </p:nvSpPr>
        <p:spPr>
          <a:xfrm>
            <a:off x="3662203" y="4040450"/>
            <a:ext cx="2379075" cy="30777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US" sz="2000" err="1">
                <a:solidFill>
                  <a:schemeClr val="bg1"/>
                </a:solidFill>
                <a:latin typeface="Segoe UI Semibold"/>
                <a:cs typeface="Segoe UI Semibold"/>
              </a:rPr>
              <a:t>Fidéliser</a:t>
            </a:r>
            <a:r>
              <a:rPr lang="en-US" sz="2000">
                <a:solidFill>
                  <a:schemeClr val="bg1"/>
                </a:solidFill>
                <a:latin typeface="Segoe UI Semibold"/>
                <a:cs typeface="Segoe UI Semibold"/>
              </a:rPr>
              <a:t> les </a:t>
            </a:r>
            <a:r>
              <a:rPr lang="en-US" sz="2000" err="1">
                <a:solidFill>
                  <a:schemeClr val="bg1"/>
                </a:solidFill>
                <a:latin typeface="Segoe UI Semibold"/>
                <a:cs typeface="Segoe UI Semibold"/>
              </a:rPr>
              <a:t>lecteurs</a:t>
            </a:r>
            <a:r>
              <a:rPr lang="en-US" sz="2000">
                <a:solidFill>
                  <a:schemeClr val="bg1"/>
                </a:solidFill>
                <a:latin typeface="Segoe UI Semibold"/>
                <a:cs typeface="Segoe UI Semibold"/>
              </a:rPr>
              <a:t>.</a:t>
            </a:r>
            <a:endParaRPr lang="fr-FR" sz="2000">
              <a:solidFill>
                <a:schemeClr val="bg1"/>
              </a:solidFill>
              <a:latin typeface="Segoe UI Semibold"/>
              <a:cs typeface="Segoe UI Semibold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="" xmlns:a16="http://schemas.microsoft.com/office/drawing/2014/main" id="{38F862CD-5B36-4861-AB2B-DDFC78541036}"/>
              </a:ext>
            </a:extLst>
          </p:cNvPr>
          <p:cNvSpPr txBox="1"/>
          <p:nvPr/>
        </p:nvSpPr>
        <p:spPr>
          <a:xfrm>
            <a:off x="6334225" y="4798951"/>
            <a:ext cx="2302875" cy="30777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US" sz="2000" err="1">
                <a:solidFill>
                  <a:schemeClr val="bg1"/>
                </a:solidFill>
                <a:latin typeface="Segoe UI Semibold"/>
                <a:cs typeface="Segoe UI Semibold"/>
              </a:rPr>
              <a:t>Organiser</a:t>
            </a:r>
            <a:r>
              <a:rPr lang="en-US" sz="2000">
                <a:solidFill>
                  <a:schemeClr val="bg1"/>
                </a:solidFill>
                <a:latin typeface="Segoe UI Semibold"/>
                <a:cs typeface="Segoe UI Semibold"/>
              </a:rPr>
              <a:t> les posts.</a:t>
            </a:r>
            <a:endParaRPr lang="fr-FR" sz="2000">
              <a:solidFill>
                <a:schemeClr val="bg1"/>
              </a:solidFill>
              <a:latin typeface="Segoe UI Semibold"/>
              <a:cs typeface="Segoe UI Semibold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="" xmlns:a16="http://schemas.microsoft.com/office/drawing/2014/main" id="{C6ABC405-428F-408E-8595-172CE79AE6B3}"/>
              </a:ext>
            </a:extLst>
          </p:cNvPr>
          <p:cNvSpPr txBox="1"/>
          <p:nvPr/>
        </p:nvSpPr>
        <p:spPr>
          <a:xfrm>
            <a:off x="3837247" y="5618101"/>
            <a:ext cx="2160000" cy="30777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Semibold"/>
                <a:cs typeface="Segoe UI Semibold"/>
              </a:rPr>
              <a:t>Se </a:t>
            </a:r>
            <a:r>
              <a:rPr lang="en-US" sz="2000" err="1">
                <a:solidFill>
                  <a:schemeClr val="bg1"/>
                </a:solidFill>
                <a:latin typeface="Segoe UI Semibold"/>
                <a:cs typeface="Segoe UI Semibold"/>
              </a:rPr>
              <a:t>renouveler</a:t>
            </a:r>
            <a:r>
              <a:rPr lang="en-US" sz="2000">
                <a:solidFill>
                  <a:schemeClr val="bg1"/>
                </a:solidFill>
                <a:latin typeface="Segoe UI Semibold"/>
                <a:cs typeface="Segoe UI Semibold"/>
              </a:rPr>
              <a:t>.</a:t>
            </a:r>
            <a:endParaRPr lang="fr-FR" sz="2000">
              <a:solidFill>
                <a:schemeClr val="bg1"/>
              </a:solidFill>
              <a:latin typeface="Segoe UI Semibold"/>
              <a:cs typeface="Segoe UI Semibold"/>
            </a:endParaRPr>
          </a:p>
        </p:txBody>
      </p:sp>
      <p:sp>
        <p:nvSpPr>
          <p:cNvPr id="3" name="TextBox 3">
            <a:extLst>
              <a:ext uri="{FF2B5EF4-FFF2-40B4-BE49-F238E27FC236}">
                <a16:creationId xmlns="" xmlns:a16="http://schemas.microsoft.com/office/drawing/2014/main" id="{7AD2570E-C1BC-4244-9740-554560BEFC23}"/>
              </a:ext>
            </a:extLst>
          </p:cNvPr>
          <p:cNvSpPr txBox="1"/>
          <p:nvPr/>
        </p:nvSpPr>
        <p:spPr>
          <a:xfrm>
            <a:off x="1371780" y="694966"/>
            <a:ext cx="5557567" cy="104086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10000"/>
              </a:lnSpc>
            </a:pPr>
            <a:r>
              <a:rPr lang="en-US" sz="3200">
                <a:latin typeface="Segoe UI Semibold"/>
                <a:cs typeface="Segoe UI Semibold"/>
              </a:rPr>
              <a:t>Cinq points </a:t>
            </a:r>
            <a:r>
              <a:rPr lang="en-US" sz="3200" err="1">
                <a:latin typeface="Segoe UI Semibold"/>
                <a:cs typeface="Segoe UI Semibold"/>
              </a:rPr>
              <a:t>primordiaux</a:t>
            </a:r>
            <a:r>
              <a:rPr lang="en-US" sz="3200">
                <a:latin typeface="Segoe UI Semibold"/>
                <a:cs typeface="Segoe UI Semibold"/>
              </a:rPr>
              <a:t> pour la </a:t>
            </a:r>
            <a:r>
              <a:rPr lang="en-US" sz="3200" err="1">
                <a:latin typeface="Segoe UI Semibold"/>
                <a:cs typeface="Segoe UI Semibold"/>
              </a:rPr>
              <a:t>stratégie</a:t>
            </a:r>
            <a:r>
              <a:rPr lang="en-US" sz="3200">
                <a:latin typeface="Segoe UI Semibold"/>
                <a:cs typeface="Segoe UI Semibold"/>
              </a:rPr>
              <a:t> social media</a:t>
            </a:r>
            <a:endParaRPr lang="fr-FR" err="1"/>
          </a:p>
        </p:txBody>
      </p:sp>
    </p:spTree>
    <p:extLst>
      <p:ext uri="{BB962C8B-B14F-4D97-AF65-F5344CB8AC3E}">
        <p14:creationId xmlns:p14="http://schemas.microsoft.com/office/powerpoint/2010/main" val="23286927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DC4634D9-74DB-4D3E-8766-8EA7266C0191}"/>
              </a:ext>
            </a:extLst>
          </p:cNvPr>
          <p:cNvSpPr/>
          <p:nvPr/>
        </p:nvSpPr>
        <p:spPr>
          <a:xfrm>
            <a:off x="3897352" y="431016"/>
            <a:ext cx="965778" cy="891635"/>
          </a:xfrm>
          <a:prstGeom prst="rect">
            <a:avLst/>
          </a:prstGeom>
          <a:solidFill>
            <a:srgbClr val="F397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D9063556-7B95-466F-929C-3811BDDCF54A}"/>
              </a:ext>
            </a:extLst>
          </p:cNvPr>
          <p:cNvSpPr txBox="1"/>
          <p:nvPr/>
        </p:nvSpPr>
        <p:spPr>
          <a:xfrm>
            <a:off x="1343025" y="2058338"/>
            <a:ext cx="2814637" cy="28078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10000"/>
              </a:lnSpc>
            </a:pPr>
            <a:r>
              <a:rPr lang="en-US">
                <a:latin typeface="Segoe UI Semibold"/>
                <a:cs typeface="Segoe UI Semibold"/>
              </a:rPr>
              <a:t>Dans </a:t>
            </a:r>
            <a:r>
              <a:rPr lang="en-US" err="1">
                <a:latin typeface="Segoe UI Semibold"/>
                <a:cs typeface="Segoe UI Semibold"/>
              </a:rPr>
              <a:t>quel</a:t>
            </a:r>
            <a:r>
              <a:rPr lang="en-US">
                <a:latin typeface="Segoe UI Semibold"/>
                <a:cs typeface="Segoe UI Semibold"/>
              </a:rPr>
              <a:t> but ?</a:t>
            </a:r>
            <a:endParaRPr lang="fr-FR"/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B247E102-CE02-4BE9-9C76-BD55F7D527E4}"/>
              </a:ext>
            </a:extLst>
          </p:cNvPr>
          <p:cNvSpPr txBox="1"/>
          <p:nvPr/>
        </p:nvSpPr>
        <p:spPr>
          <a:xfrm>
            <a:off x="1333500" y="2586498"/>
            <a:ext cx="2814637" cy="432458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fr-FR"/>
            </a:defPPr>
            <a:lvl1pPr>
              <a:lnSpc>
                <a:spcPct val="125000"/>
              </a:lnSpc>
              <a:defRPr sz="12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sz="1600">
                <a:latin typeface="Segoe UI"/>
                <a:cs typeface="Segoe UI"/>
              </a:rPr>
              <a:t>Informer les </a:t>
            </a:r>
            <a:r>
              <a:rPr lang="en-US" sz="1600" err="1">
                <a:latin typeface="Segoe UI"/>
                <a:cs typeface="Segoe UI"/>
              </a:rPr>
              <a:t>lecteurs</a:t>
            </a:r>
            <a:r>
              <a:rPr lang="en-US" sz="1600">
                <a:latin typeface="Segoe UI"/>
                <a:cs typeface="Segoe UI"/>
              </a:rPr>
              <a:t> de </a:t>
            </a:r>
            <a:r>
              <a:rPr lang="en-US" sz="1600" err="1">
                <a:latin typeface="Segoe UI"/>
                <a:cs typeface="Segoe UI"/>
              </a:rPr>
              <a:t>nouveautés</a:t>
            </a:r>
            <a:r>
              <a:rPr lang="en-US" sz="1600">
                <a:latin typeface="Segoe UI"/>
                <a:cs typeface="Segoe UI"/>
              </a:rPr>
              <a:t> au sein de </a:t>
            </a:r>
            <a:r>
              <a:rPr lang="en-US" sz="1600" err="1">
                <a:latin typeface="Segoe UI"/>
                <a:cs typeface="Segoe UI"/>
              </a:rPr>
              <a:t>l’entreprise</a:t>
            </a:r>
            <a:r>
              <a:rPr lang="en-US" sz="1600">
                <a:latin typeface="Segoe UI"/>
                <a:cs typeface="Segoe UI"/>
              </a:rPr>
              <a:t>, des </a:t>
            </a:r>
            <a:r>
              <a:rPr lang="en-US" sz="1600" err="1">
                <a:latin typeface="Segoe UI"/>
                <a:cs typeface="Segoe UI"/>
              </a:rPr>
              <a:t>créations</a:t>
            </a:r>
            <a:r>
              <a:rPr lang="en-US" sz="1600">
                <a:latin typeface="Segoe UI"/>
                <a:cs typeface="Segoe UI"/>
              </a:rPr>
              <a:t>, des </a:t>
            </a:r>
            <a:r>
              <a:rPr lang="en-US" sz="1600" err="1">
                <a:latin typeface="Segoe UI"/>
                <a:cs typeface="Segoe UI"/>
              </a:rPr>
              <a:t>actualités</a:t>
            </a:r>
            <a:r>
              <a:rPr lang="en-US" sz="1600">
                <a:latin typeface="Segoe UI"/>
                <a:cs typeface="Segoe UI"/>
              </a:rPr>
              <a:t> </a:t>
            </a:r>
            <a:r>
              <a:rPr lang="en-US" sz="1600" err="1">
                <a:latin typeface="Segoe UI"/>
                <a:cs typeface="Segoe UI"/>
              </a:rPr>
              <a:t>concernant</a:t>
            </a:r>
            <a:r>
              <a:rPr lang="en-US" sz="1600">
                <a:latin typeface="Segoe UI"/>
                <a:cs typeface="Segoe UI"/>
              </a:rPr>
              <a:t> le design </a:t>
            </a:r>
            <a:r>
              <a:rPr lang="en-US" sz="1600" err="1">
                <a:latin typeface="Segoe UI"/>
                <a:cs typeface="Segoe UI"/>
              </a:rPr>
              <a:t>mais</a:t>
            </a:r>
            <a:r>
              <a:rPr lang="en-US" sz="1600">
                <a:latin typeface="Segoe UI"/>
                <a:cs typeface="Segoe UI"/>
              </a:rPr>
              <a:t> </a:t>
            </a:r>
            <a:r>
              <a:rPr lang="en-US" sz="1600" err="1">
                <a:latin typeface="Segoe UI"/>
                <a:cs typeface="Segoe UI"/>
              </a:rPr>
              <a:t>aussi</a:t>
            </a:r>
            <a:r>
              <a:rPr lang="en-US" sz="1600">
                <a:latin typeface="Segoe UI"/>
                <a:cs typeface="Segoe UI"/>
              </a:rPr>
              <a:t> de </a:t>
            </a:r>
            <a:r>
              <a:rPr lang="en-US" sz="1600" err="1">
                <a:latin typeface="Segoe UI"/>
                <a:cs typeface="Segoe UI"/>
              </a:rPr>
              <a:t>leur</a:t>
            </a:r>
            <a:r>
              <a:rPr lang="en-US" sz="1600">
                <a:latin typeface="Segoe UI"/>
                <a:cs typeface="Segoe UI"/>
              </a:rPr>
              <a:t> </a:t>
            </a:r>
            <a:r>
              <a:rPr lang="en-US" sz="1600" err="1">
                <a:latin typeface="Segoe UI"/>
                <a:cs typeface="Segoe UI"/>
              </a:rPr>
              <a:t>partager</a:t>
            </a:r>
            <a:r>
              <a:rPr lang="en-US" sz="1600">
                <a:latin typeface="Segoe UI"/>
                <a:cs typeface="Segoe UI"/>
              </a:rPr>
              <a:t> des </a:t>
            </a:r>
            <a:r>
              <a:rPr lang="en-US" sz="1600" err="1">
                <a:latin typeface="Segoe UI"/>
                <a:cs typeface="Segoe UI"/>
              </a:rPr>
              <a:t>contenus</a:t>
            </a:r>
            <a:r>
              <a:rPr lang="en-US" sz="1600">
                <a:latin typeface="Segoe UI"/>
                <a:cs typeface="Segoe UI"/>
              </a:rPr>
              <a:t> </a:t>
            </a:r>
            <a:r>
              <a:rPr lang="en-US" sz="1600" err="1">
                <a:latin typeface="Segoe UI"/>
                <a:cs typeface="Segoe UI"/>
              </a:rPr>
              <a:t>moins</a:t>
            </a:r>
            <a:r>
              <a:rPr lang="en-US" sz="1600">
                <a:latin typeface="Segoe UI"/>
                <a:cs typeface="Segoe UI"/>
              </a:rPr>
              <a:t> </a:t>
            </a:r>
            <a:r>
              <a:rPr lang="en-US" sz="1600" err="1">
                <a:latin typeface="Segoe UI"/>
                <a:cs typeface="Segoe UI"/>
              </a:rPr>
              <a:t>professionnels</a:t>
            </a:r>
            <a:r>
              <a:rPr lang="en-US" sz="1600">
                <a:latin typeface="Segoe UI"/>
                <a:cs typeface="Segoe UI"/>
              </a:rPr>
              <a:t>, des citations, des images avec des touches </a:t>
            </a:r>
            <a:r>
              <a:rPr lang="en-US" sz="1600" err="1">
                <a:latin typeface="Segoe UI"/>
                <a:cs typeface="Segoe UI"/>
              </a:rPr>
              <a:t>d’humour</a:t>
            </a:r>
            <a:r>
              <a:rPr lang="en-US" sz="1600">
                <a:latin typeface="Segoe UI"/>
                <a:cs typeface="Segoe UI"/>
              </a:rPr>
              <a:t> en rapport avec le milieu de </a:t>
            </a:r>
            <a:r>
              <a:rPr lang="en-US" sz="1600" err="1">
                <a:latin typeface="Segoe UI"/>
                <a:cs typeface="Segoe UI"/>
              </a:rPr>
              <a:t>l’agence</a:t>
            </a:r>
            <a:r>
              <a:rPr lang="en-US" sz="1600">
                <a:latin typeface="Segoe UI"/>
                <a:cs typeface="Segoe UI"/>
              </a:rPr>
              <a:t>, le but </a:t>
            </a:r>
            <a:r>
              <a:rPr lang="en-US" sz="1600" err="1">
                <a:latin typeface="Segoe UI"/>
                <a:cs typeface="Segoe UI"/>
              </a:rPr>
              <a:t>étant</a:t>
            </a:r>
            <a:r>
              <a:rPr lang="en-US" sz="1600">
                <a:latin typeface="Segoe UI"/>
                <a:cs typeface="Segoe UI"/>
              </a:rPr>
              <a:t> de </a:t>
            </a:r>
            <a:r>
              <a:rPr lang="en-US" sz="1600" err="1">
                <a:latin typeface="Segoe UI"/>
                <a:cs typeface="Segoe UI"/>
              </a:rPr>
              <a:t>pousser</a:t>
            </a:r>
            <a:r>
              <a:rPr lang="en-US" sz="1600">
                <a:latin typeface="Segoe UI"/>
                <a:cs typeface="Segoe UI"/>
              </a:rPr>
              <a:t> le </a:t>
            </a:r>
            <a:r>
              <a:rPr lang="en-US" sz="1600" err="1">
                <a:latin typeface="Segoe UI"/>
                <a:cs typeface="Segoe UI"/>
              </a:rPr>
              <a:t>lecteur</a:t>
            </a:r>
            <a:r>
              <a:rPr lang="en-US" sz="1600">
                <a:latin typeface="Segoe UI"/>
                <a:cs typeface="Segoe UI"/>
              </a:rPr>
              <a:t> à commenter </a:t>
            </a:r>
            <a:r>
              <a:rPr lang="en-US" sz="1600" err="1">
                <a:latin typeface="Segoe UI"/>
                <a:cs typeface="Segoe UI"/>
              </a:rPr>
              <a:t>ou</a:t>
            </a:r>
            <a:r>
              <a:rPr lang="en-US" sz="1600">
                <a:latin typeface="Segoe UI"/>
                <a:cs typeface="Segoe UI"/>
              </a:rPr>
              <a:t> </a:t>
            </a:r>
            <a:r>
              <a:rPr lang="en-US" sz="1600" err="1">
                <a:latin typeface="Segoe UI"/>
                <a:cs typeface="Segoe UI"/>
              </a:rPr>
              <a:t>repartager</a:t>
            </a:r>
            <a:r>
              <a:rPr lang="en-US" sz="1600">
                <a:latin typeface="Segoe UI"/>
                <a:cs typeface="Segoe UI"/>
              </a:rPr>
              <a:t> le </a:t>
            </a:r>
            <a:r>
              <a:rPr lang="en-US" sz="1600" err="1">
                <a:latin typeface="Segoe UI"/>
                <a:cs typeface="Segoe UI"/>
              </a:rPr>
              <a:t>contenu</a:t>
            </a:r>
            <a:r>
              <a:rPr lang="en-US" sz="1600">
                <a:latin typeface="Segoe UI"/>
                <a:cs typeface="Segoe UI"/>
              </a:rPr>
              <a:t>.</a:t>
            </a:r>
            <a:endParaRPr lang="en-US" sz="1600"/>
          </a:p>
          <a:p>
            <a:pPr>
              <a:lnSpc>
                <a:spcPct val="150000"/>
              </a:lnSpc>
            </a:pPr>
            <a:endParaRPr lang="en-US" sz="1600"/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A4F9CF25-9D7D-4EE6-BC79-7DE7F7288349}"/>
              </a:ext>
            </a:extLst>
          </p:cNvPr>
          <p:cNvSpPr txBox="1"/>
          <p:nvPr/>
        </p:nvSpPr>
        <p:spPr>
          <a:xfrm>
            <a:off x="4976813" y="2058338"/>
            <a:ext cx="2814637" cy="28078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10000"/>
              </a:lnSpc>
            </a:pPr>
            <a:r>
              <a:rPr lang="en-US">
                <a:latin typeface="Segoe UI Semibold"/>
                <a:cs typeface="Segoe UI Semibold"/>
              </a:rPr>
              <a:t>Pour qui ?</a:t>
            </a:r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1C507BF8-B5B8-48B0-BE31-9193F9A65367}"/>
              </a:ext>
            </a:extLst>
          </p:cNvPr>
          <p:cNvSpPr txBox="1"/>
          <p:nvPr/>
        </p:nvSpPr>
        <p:spPr>
          <a:xfrm>
            <a:off x="4967288" y="2586498"/>
            <a:ext cx="2814637" cy="2170146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fr-FR"/>
            </a:defPPr>
            <a:lvl1pPr>
              <a:lnSpc>
                <a:spcPct val="125000"/>
              </a:lnSpc>
              <a:defRPr sz="12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sz="1600" err="1">
                <a:latin typeface="Segoe UI"/>
                <a:cs typeface="Segoe UI"/>
              </a:rPr>
              <a:t>D’une</a:t>
            </a:r>
            <a:r>
              <a:rPr lang="en-US" sz="1600">
                <a:latin typeface="Segoe UI"/>
                <a:cs typeface="Segoe UI"/>
              </a:rPr>
              <a:t> tranche </a:t>
            </a:r>
            <a:r>
              <a:rPr lang="en-US" sz="1600" err="1">
                <a:latin typeface="Segoe UI"/>
                <a:cs typeface="Segoe UI"/>
              </a:rPr>
              <a:t>d’âge</a:t>
            </a:r>
            <a:r>
              <a:rPr lang="en-US" sz="1600">
                <a:latin typeface="Segoe UI"/>
                <a:cs typeface="Segoe UI"/>
              </a:rPr>
              <a:t> </a:t>
            </a:r>
            <a:r>
              <a:rPr lang="en-US" sz="1600" err="1">
                <a:latin typeface="Segoe UI"/>
                <a:cs typeface="Segoe UI"/>
              </a:rPr>
              <a:t>assez</a:t>
            </a:r>
            <a:r>
              <a:rPr lang="en-US" sz="1600">
                <a:latin typeface="Segoe UI"/>
                <a:cs typeface="Segoe UI"/>
              </a:rPr>
              <a:t> </a:t>
            </a:r>
            <a:r>
              <a:rPr lang="en-US" sz="1600" err="1">
                <a:latin typeface="Segoe UI"/>
                <a:cs typeface="Segoe UI"/>
              </a:rPr>
              <a:t>variée</a:t>
            </a:r>
            <a:r>
              <a:rPr lang="en-US" sz="1600">
                <a:latin typeface="Segoe UI"/>
                <a:cs typeface="Segoe UI"/>
              </a:rPr>
              <a:t>, entre 18 et 50 </a:t>
            </a:r>
            <a:r>
              <a:rPr lang="en-US" sz="1600" err="1">
                <a:latin typeface="Segoe UI"/>
                <a:cs typeface="Segoe UI"/>
              </a:rPr>
              <a:t>ans</a:t>
            </a:r>
            <a:r>
              <a:rPr lang="en-US" sz="1600">
                <a:latin typeface="Segoe UI"/>
                <a:cs typeface="Segoe UI"/>
              </a:rPr>
              <a:t> environ, </a:t>
            </a:r>
            <a:r>
              <a:rPr lang="en-US" sz="1600" err="1">
                <a:latin typeface="Segoe UI"/>
                <a:cs typeface="Segoe UI"/>
              </a:rPr>
              <a:t>celle</a:t>
            </a:r>
            <a:r>
              <a:rPr lang="en-US" sz="1600">
                <a:latin typeface="Segoe UI"/>
                <a:cs typeface="Segoe UI"/>
              </a:rPr>
              <a:t> qui sera la plus susceptible de </a:t>
            </a:r>
            <a:r>
              <a:rPr lang="en-US" sz="1600" err="1">
                <a:latin typeface="Segoe UI"/>
                <a:cs typeface="Segoe UI"/>
              </a:rPr>
              <a:t>s’intéresser</a:t>
            </a:r>
            <a:r>
              <a:rPr lang="en-US" sz="1600">
                <a:latin typeface="Segoe UI"/>
                <a:cs typeface="Segoe UI"/>
              </a:rPr>
              <a:t> à la communication, au web sans pour </a:t>
            </a:r>
            <a:r>
              <a:rPr lang="en-US" sz="1600" err="1">
                <a:latin typeface="Segoe UI"/>
                <a:cs typeface="Segoe UI"/>
              </a:rPr>
              <a:t>autant</a:t>
            </a:r>
            <a:r>
              <a:rPr lang="en-US" sz="1600">
                <a:latin typeface="Segoe UI"/>
                <a:cs typeface="Segoe UI"/>
              </a:rPr>
              <a:t> </a:t>
            </a:r>
            <a:r>
              <a:rPr lang="en-US" sz="1600" err="1">
                <a:latin typeface="Segoe UI"/>
                <a:cs typeface="Segoe UI"/>
              </a:rPr>
              <a:t>être</a:t>
            </a:r>
            <a:r>
              <a:rPr lang="en-US" sz="1600">
                <a:latin typeface="Segoe UI"/>
                <a:cs typeface="Segoe UI"/>
              </a:rPr>
              <a:t> dans le milieu.</a:t>
            </a:r>
            <a:endParaRPr lang="fr-FR" sz="1600">
              <a:latin typeface="Segoe UI"/>
              <a:cs typeface="Segoe UI"/>
            </a:endParaRPr>
          </a:p>
          <a:p>
            <a:pPr>
              <a:lnSpc>
                <a:spcPct val="150000"/>
              </a:lnSpc>
            </a:pPr>
            <a:endParaRPr lang="en-US" sz="1600"/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888C2B7A-90B2-40AE-8CC7-49C28DBF004F}"/>
              </a:ext>
            </a:extLst>
          </p:cNvPr>
          <p:cNvSpPr txBox="1"/>
          <p:nvPr/>
        </p:nvSpPr>
        <p:spPr>
          <a:xfrm>
            <a:off x="8610601" y="2058338"/>
            <a:ext cx="2814637" cy="28078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10000"/>
              </a:lnSpc>
            </a:pPr>
            <a:r>
              <a:rPr lang="en-US" err="1">
                <a:latin typeface="Segoe UI Semibold"/>
                <a:cs typeface="Segoe UI Semibold"/>
              </a:rPr>
              <a:t>Selon</a:t>
            </a:r>
            <a:r>
              <a:rPr lang="en-US">
                <a:latin typeface="Segoe UI Semibold"/>
                <a:cs typeface="Segoe UI Semibold"/>
              </a:rPr>
              <a:t> </a:t>
            </a:r>
            <a:r>
              <a:rPr lang="en-US" err="1">
                <a:latin typeface="Segoe UI Semibold"/>
                <a:cs typeface="Segoe UI Semibold"/>
              </a:rPr>
              <a:t>quel</a:t>
            </a:r>
            <a:r>
              <a:rPr lang="en-US">
                <a:latin typeface="Segoe UI Semibold"/>
                <a:cs typeface="Segoe UI Semibold"/>
              </a:rPr>
              <a:t> angle ?</a:t>
            </a:r>
            <a:endParaRPr lang="fr-FR"/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BEA6F897-B28D-47D9-9D56-731F429EA125}"/>
              </a:ext>
            </a:extLst>
          </p:cNvPr>
          <p:cNvSpPr txBox="1"/>
          <p:nvPr/>
        </p:nvSpPr>
        <p:spPr>
          <a:xfrm>
            <a:off x="8601076" y="2586498"/>
            <a:ext cx="2814637" cy="155459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fr-FR"/>
            </a:defPPr>
            <a:lvl1pPr>
              <a:lnSpc>
                <a:spcPct val="125000"/>
              </a:lnSpc>
              <a:defRPr sz="12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sz="1600">
                <a:latin typeface="Segoe UI"/>
                <a:cs typeface="Segoe UI"/>
              </a:rPr>
              <a:t>En </a:t>
            </a:r>
            <a:r>
              <a:rPr lang="en-US" sz="1600" err="1">
                <a:latin typeface="Segoe UI"/>
                <a:cs typeface="Segoe UI"/>
              </a:rPr>
              <a:t>fonction</a:t>
            </a:r>
            <a:r>
              <a:rPr lang="en-US" sz="1600">
                <a:latin typeface="Segoe UI"/>
                <a:cs typeface="Segoe UI"/>
              </a:rPr>
              <a:t> des posts, </a:t>
            </a:r>
            <a:r>
              <a:rPr lang="en-US" sz="1600" err="1">
                <a:latin typeface="Segoe UI"/>
                <a:cs typeface="Segoe UI"/>
              </a:rPr>
              <a:t>l’angle</a:t>
            </a:r>
            <a:r>
              <a:rPr lang="en-US" sz="1600">
                <a:latin typeface="Segoe UI"/>
                <a:cs typeface="Segoe UI"/>
              </a:rPr>
              <a:t> sera </a:t>
            </a:r>
            <a:r>
              <a:rPr lang="en-US" sz="1600" err="1">
                <a:latin typeface="Segoe UI"/>
                <a:cs typeface="Segoe UI"/>
              </a:rPr>
              <a:t>différent</a:t>
            </a:r>
            <a:r>
              <a:rPr lang="en-US" sz="1600">
                <a:latin typeface="Segoe UI"/>
                <a:cs typeface="Segoe UI"/>
              </a:rPr>
              <a:t>, </a:t>
            </a:r>
            <a:r>
              <a:rPr lang="en-US" sz="1600" err="1">
                <a:latin typeface="Segoe UI"/>
                <a:cs typeface="Segoe UI"/>
              </a:rPr>
              <a:t>selon</a:t>
            </a:r>
            <a:r>
              <a:rPr lang="en-US" sz="1600">
                <a:latin typeface="Segoe UI"/>
                <a:cs typeface="Segoe UI"/>
              </a:rPr>
              <a:t> </a:t>
            </a:r>
            <a:r>
              <a:rPr lang="en-US" sz="1600" err="1">
                <a:latin typeface="Segoe UI"/>
                <a:cs typeface="Segoe UI"/>
              </a:rPr>
              <a:t>si</a:t>
            </a:r>
            <a:r>
              <a:rPr lang="en-US" sz="1600">
                <a:latin typeface="Segoe UI"/>
                <a:cs typeface="Segoe UI"/>
              </a:rPr>
              <a:t> le post </a:t>
            </a:r>
            <a:r>
              <a:rPr lang="en-US" sz="1600" err="1">
                <a:latin typeface="Segoe UI"/>
                <a:cs typeface="Segoe UI"/>
              </a:rPr>
              <a:t>concerne</a:t>
            </a:r>
            <a:r>
              <a:rPr lang="en-US" sz="1600">
                <a:latin typeface="Segoe UI"/>
                <a:cs typeface="Segoe UI"/>
              </a:rPr>
              <a:t> un </a:t>
            </a:r>
            <a:r>
              <a:rPr lang="en-US" sz="1600" err="1">
                <a:latin typeface="Segoe UI"/>
                <a:cs typeface="Segoe UI"/>
              </a:rPr>
              <a:t>projet</a:t>
            </a:r>
            <a:r>
              <a:rPr lang="en-US" sz="1600">
                <a:latin typeface="Segoe UI"/>
                <a:cs typeface="Segoe UI"/>
              </a:rPr>
              <a:t> </a:t>
            </a:r>
            <a:r>
              <a:rPr lang="en-US" sz="1600" err="1">
                <a:latin typeface="Segoe UI"/>
                <a:cs typeface="Segoe UI"/>
              </a:rPr>
              <a:t>ou</a:t>
            </a:r>
            <a:r>
              <a:rPr lang="en-US" sz="1600">
                <a:latin typeface="Segoe UI"/>
                <a:cs typeface="Segoe UI"/>
              </a:rPr>
              <a:t> le partage </a:t>
            </a:r>
            <a:r>
              <a:rPr lang="en-US" sz="1600" err="1">
                <a:latin typeface="Segoe UI"/>
                <a:cs typeface="Segoe UI"/>
              </a:rPr>
              <a:t>d’une</a:t>
            </a:r>
            <a:r>
              <a:rPr lang="en-US" sz="1600">
                <a:latin typeface="Segoe UI"/>
                <a:cs typeface="Segoe UI"/>
              </a:rPr>
              <a:t> information.</a:t>
            </a:r>
            <a:endParaRPr lang="fr-FR" sz="1600">
              <a:latin typeface="Segoe UI"/>
              <a:cs typeface="Segoe UI"/>
            </a:endParaRPr>
          </a:p>
          <a:p>
            <a:pPr>
              <a:lnSpc>
                <a:spcPct val="150000"/>
              </a:lnSpc>
            </a:pPr>
            <a:endParaRPr lang="en-US" sz="1600"/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F82BAFFC-7EA8-4959-A269-293249BACA4D}"/>
              </a:ext>
            </a:extLst>
          </p:cNvPr>
          <p:cNvSpPr txBox="1"/>
          <p:nvPr/>
        </p:nvSpPr>
        <p:spPr>
          <a:xfrm>
            <a:off x="1343025" y="1709718"/>
            <a:ext cx="1809750" cy="201017"/>
          </a:xfrm>
          <a:prstGeom prst="rect">
            <a:avLst/>
          </a:prstGeom>
          <a:noFill/>
        </p:spPr>
        <p:txBody>
          <a:bodyPr wrap="square" lIns="0" tIns="0" bIns="0" rtlCol="0" anchor="b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200" spc="100" err="1">
                <a:solidFill>
                  <a:schemeClr val="accent1"/>
                </a:solidFill>
                <a:latin typeface="+mj-lt"/>
                <a:cs typeface="Segoe UI"/>
              </a:rPr>
              <a:t>Contenu</a:t>
            </a:r>
            <a:endParaRPr lang="fr-FR" err="1"/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52C7A491-E92A-4014-AA92-0371F64F899A}"/>
              </a:ext>
            </a:extLst>
          </p:cNvPr>
          <p:cNvSpPr txBox="1"/>
          <p:nvPr/>
        </p:nvSpPr>
        <p:spPr>
          <a:xfrm>
            <a:off x="4976813" y="1709718"/>
            <a:ext cx="1809750" cy="201017"/>
          </a:xfrm>
          <a:prstGeom prst="rect">
            <a:avLst/>
          </a:prstGeom>
          <a:noFill/>
        </p:spPr>
        <p:txBody>
          <a:bodyPr wrap="square" lIns="0" tIns="0" bIns="0" rtlCol="0" anchor="b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200" spc="100" err="1">
                <a:solidFill>
                  <a:schemeClr val="accent1"/>
                </a:solidFill>
                <a:latin typeface="+mj-lt"/>
                <a:cs typeface="Segoe UI"/>
              </a:rPr>
              <a:t>Cibles</a:t>
            </a:r>
            <a:endParaRPr lang="fr-FR" sz="1200" spc="100" err="1">
              <a:solidFill>
                <a:schemeClr val="accent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2CF24C50-C927-4875-9B46-0CAF034F1036}"/>
              </a:ext>
            </a:extLst>
          </p:cNvPr>
          <p:cNvSpPr txBox="1"/>
          <p:nvPr/>
        </p:nvSpPr>
        <p:spPr>
          <a:xfrm>
            <a:off x="8610601" y="1709718"/>
            <a:ext cx="1809750" cy="201017"/>
          </a:xfrm>
          <a:prstGeom prst="rect">
            <a:avLst/>
          </a:prstGeom>
          <a:noFill/>
        </p:spPr>
        <p:txBody>
          <a:bodyPr wrap="square" lIns="0" tIns="0" bIns="0" rtlCol="0" anchor="b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200" spc="100">
                <a:solidFill>
                  <a:schemeClr val="accent1"/>
                </a:solidFill>
                <a:latin typeface="+mj-lt"/>
                <a:cs typeface="Segoe UI"/>
              </a:rPr>
              <a:t>Ton à adopter</a:t>
            </a:r>
            <a:endParaRPr lang="fr-FR" sz="1200" spc="100">
              <a:solidFill>
                <a:schemeClr val="accent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2" name="TextBox 5">
            <a:extLst>
              <a:ext uri="{FF2B5EF4-FFF2-40B4-BE49-F238E27FC236}">
                <a16:creationId xmlns="" xmlns:a16="http://schemas.microsoft.com/office/drawing/2014/main" id="{18A61843-EEBE-40F3-893C-92AFF7F8BDA4}"/>
              </a:ext>
            </a:extLst>
          </p:cNvPr>
          <p:cNvSpPr txBox="1"/>
          <p:nvPr/>
        </p:nvSpPr>
        <p:spPr>
          <a:xfrm>
            <a:off x="1333500" y="576500"/>
            <a:ext cx="2386128" cy="677108"/>
          </a:xfrm>
          <a:prstGeom prst="rect">
            <a:avLst/>
          </a:prstGeom>
          <a:noFill/>
          <a:effectLst/>
        </p:spPr>
        <p:txBody>
          <a:bodyPr wrap="square" lIns="0" tIns="0" rIns="0" bIns="0" rtlCol="0" anchor="b">
            <a:spAutoFit/>
          </a:bodyPr>
          <a:lstStyle/>
          <a:p>
            <a:pPr>
              <a:defRPr/>
            </a:pPr>
            <a:r>
              <a:rPr lang="en-US" sz="4400" spc="-150">
                <a:latin typeface="Segoe UI Semibold"/>
                <a:cs typeface="Segoe UI Light"/>
              </a:rPr>
              <a:t>Facebook</a:t>
            </a:r>
            <a:endParaRPr lang="fr-FR">
              <a:ea typeface="+mn-ea"/>
            </a:endParaRPr>
          </a:p>
        </p:txBody>
      </p:sp>
      <p:sp>
        <p:nvSpPr>
          <p:cNvPr id="3" name="Forme libre : forme 2">
            <a:extLst>
              <a:ext uri="{FF2B5EF4-FFF2-40B4-BE49-F238E27FC236}">
                <a16:creationId xmlns="" xmlns:a16="http://schemas.microsoft.com/office/drawing/2014/main" id="{127F4710-594D-4309-B552-9971E4127FF3}"/>
              </a:ext>
            </a:extLst>
          </p:cNvPr>
          <p:cNvSpPr/>
          <p:nvPr/>
        </p:nvSpPr>
        <p:spPr>
          <a:xfrm>
            <a:off x="4253307" y="578882"/>
            <a:ext cx="273110" cy="557142"/>
          </a:xfrm>
          <a:custGeom>
            <a:avLst/>
            <a:gdLst>
              <a:gd name="connsiteX0" fmla="*/ 159544 w 238125"/>
              <a:gd name="connsiteY0" fmla="*/ 111919 h 485775"/>
              <a:gd name="connsiteX1" fmla="*/ 159544 w 238125"/>
              <a:gd name="connsiteY1" fmla="*/ 159544 h 485775"/>
              <a:gd name="connsiteX2" fmla="*/ 235744 w 238125"/>
              <a:gd name="connsiteY2" fmla="*/ 159544 h 485775"/>
              <a:gd name="connsiteX3" fmla="*/ 226219 w 238125"/>
              <a:gd name="connsiteY3" fmla="*/ 245269 h 485775"/>
              <a:gd name="connsiteX4" fmla="*/ 159544 w 238125"/>
              <a:gd name="connsiteY4" fmla="*/ 245269 h 485775"/>
              <a:gd name="connsiteX5" fmla="*/ 159544 w 238125"/>
              <a:gd name="connsiteY5" fmla="*/ 483394 h 485775"/>
              <a:gd name="connsiteX6" fmla="*/ 54769 w 238125"/>
              <a:gd name="connsiteY6" fmla="*/ 483394 h 485775"/>
              <a:gd name="connsiteX7" fmla="*/ 54769 w 238125"/>
              <a:gd name="connsiteY7" fmla="*/ 245269 h 485775"/>
              <a:gd name="connsiteX8" fmla="*/ 7144 w 238125"/>
              <a:gd name="connsiteY8" fmla="*/ 245269 h 485775"/>
              <a:gd name="connsiteX9" fmla="*/ 7144 w 238125"/>
              <a:gd name="connsiteY9" fmla="*/ 159544 h 485775"/>
              <a:gd name="connsiteX10" fmla="*/ 54769 w 238125"/>
              <a:gd name="connsiteY10" fmla="*/ 159544 h 485775"/>
              <a:gd name="connsiteX11" fmla="*/ 54769 w 238125"/>
              <a:gd name="connsiteY11" fmla="*/ 111919 h 485775"/>
              <a:gd name="connsiteX12" fmla="*/ 130969 w 238125"/>
              <a:gd name="connsiteY12" fmla="*/ 7144 h 485775"/>
              <a:gd name="connsiteX13" fmla="*/ 235744 w 238125"/>
              <a:gd name="connsiteY13" fmla="*/ 7144 h 485775"/>
              <a:gd name="connsiteX14" fmla="*/ 235744 w 238125"/>
              <a:gd name="connsiteY14" fmla="*/ 83344 h 485775"/>
              <a:gd name="connsiteX15" fmla="*/ 188119 w 238125"/>
              <a:gd name="connsiteY15" fmla="*/ 83344 h 485775"/>
              <a:gd name="connsiteX16" fmla="*/ 159544 w 238125"/>
              <a:gd name="connsiteY16" fmla="*/ 111919 h 485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38125" h="485775">
                <a:moveTo>
                  <a:pt x="159544" y="111919"/>
                </a:moveTo>
                <a:lnTo>
                  <a:pt x="159544" y="159544"/>
                </a:lnTo>
                <a:lnTo>
                  <a:pt x="235744" y="159544"/>
                </a:lnTo>
                <a:lnTo>
                  <a:pt x="226219" y="245269"/>
                </a:lnTo>
                <a:lnTo>
                  <a:pt x="159544" y="245269"/>
                </a:lnTo>
                <a:lnTo>
                  <a:pt x="159544" y="483394"/>
                </a:lnTo>
                <a:lnTo>
                  <a:pt x="54769" y="483394"/>
                </a:lnTo>
                <a:lnTo>
                  <a:pt x="54769" y="245269"/>
                </a:lnTo>
                <a:lnTo>
                  <a:pt x="7144" y="245269"/>
                </a:lnTo>
                <a:lnTo>
                  <a:pt x="7144" y="159544"/>
                </a:lnTo>
                <a:lnTo>
                  <a:pt x="54769" y="159544"/>
                </a:lnTo>
                <a:lnTo>
                  <a:pt x="54769" y="111919"/>
                </a:lnTo>
                <a:cubicBezTo>
                  <a:pt x="54769" y="111919"/>
                  <a:pt x="46196" y="21431"/>
                  <a:pt x="130969" y="7144"/>
                </a:cubicBezTo>
                <a:lnTo>
                  <a:pt x="235744" y="7144"/>
                </a:lnTo>
                <a:lnTo>
                  <a:pt x="235744" y="83344"/>
                </a:lnTo>
                <a:lnTo>
                  <a:pt x="188119" y="83344"/>
                </a:lnTo>
                <a:cubicBezTo>
                  <a:pt x="188119" y="83344"/>
                  <a:pt x="161449" y="82391"/>
                  <a:pt x="159544" y="111919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293825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F21B5104-AD6F-4502-A143-36300B63F235}"/>
              </a:ext>
            </a:extLst>
          </p:cNvPr>
          <p:cNvSpPr/>
          <p:nvPr/>
        </p:nvSpPr>
        <p:spPr>
          <a:xfrm>
            <a:off x="1704975" y="676275"/>
            <a:ext cx="8677275" cy="5753100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pic>
        <p:nvPicPr>
          <p:cNvPr id="5" name="Graphic 4">
            <a:extLst>
              <a:ext uri="{FF2B5EF4-FFF2-40B4-BE49-F238E27FC236}">
                <a16:creationId xmlns="" xmlns:a16="http://schemas.microsoft.com/office/drawing/2014/main" id="{B727DD11-0CE4-4D11-A166-00A76C977D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96205" y="4587059"/>
            <a:ext cx="300458" cy="300458"/>
          </a:xfrm>
          <a:prstGeom prst="rect">
            <a:avLst/>
          </a:prstGeom>
        </p:spPr>
      </p:pic>
      <p:sp>
        <p:nvSpPr>
          <p:cNvPr id="8" name="Rectangle: Rounded Corners 7">
            <a:hlinkClick r:id="" action="ppaction://hlinkshowjump?jump=nextslide"/>
            <a:extLst>
              <a:ext uri="{FF2B5EF4-FFF2-40B4-BE49-F238E27FC236}">
                <a16:creationId xmlns="" xmlns:a16="http://schemas.microsoft.com/office/drawing/2014/main" id="{C87D0175-9ABD-4C4C-93EA-3C45386B5AAB}"/>
              </a:ext>
            </a:extLst>
          </p:cNvPr>
          <p:cNvSpPr/>
          <p:nvPr/>
        </p:nvSpPr>
        <p:spPr>
          <a:xfrm>
            <a:off x="11006138" y="4548560"/>
            <a:ext cx="547688" cy="425871"/>
          </a:xfrm>
          <a:prstGeom prst="roundRect">
            <a:avLst>
              <a:gd name="adj" fmla="val 8603"/>
            </a:avLst>
          </a:prstGeom>
          <a:solidFill>
            <a:schemeClr val="accent1">
              <a:alpha val="0"/>
            </a:schemeClr>
          </a:solidFill>
          <a:ln>
            <a:solidFill>
              <a:schemeClr val="accent1"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E95AE9DE-E5D7-447B-B8F4-5F4C1CF5AF52}"/>
              </a:ext>
            </a:extLst>
          </p:cNvPr>
          <p:cNvSpPr/>
          <p:nvPr/>
        </p:nvSpPr>
        <p:spPr>
          <a:xfrm>
            <a:off x="8312150" y="3036139"/>
            <a:ext cx="3243172" cy="10333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32000" tIns="288000" rIns="432000" bIns="288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ct val="120000"/>
              </a:lnSpc>
            </a:pPr>
            <a:r>
              <a:rPr lang="en-US" sz="2000">
                <a:solidFill>
                  <a:schemeClr val="bg1"/>
                </a:solidFill>
                <a:latin typeface="Segoe UI Semibold"/>
                <a:cs typeface="Segoe UI Semibold"/>
              </a:rPr>
              <a:t>Projet client réalisé</a:t>
            </a:r>
            <a:endParaRPr lang="fr-FR">
              <a:solidFill>
                <a:schemeClr val="bg1"/>
              </a:solidFill>
            </a:endParaRPr>
          </a:p>
        </p:txBody>
      </p:sp>
      <p:pic>
        <p:nvPicPr>
          <p:cNvPr id="3" name="Image 6" descr="Une image contenant capture d’écran&#10;&#10;Description générée avec un niveau de confiance très élevé">
            <a:extLst>
              <a:ext uri="{FF2B5EF4-FFF2-40B4-BE49-F238E27FC236}">
                <a16:creationId xmlns="" xmlns:a16="http://schemas.microsoft.com/office/drawing/2014/main" id="{C4D609BD-ECF1-40D4-A6DB-34454DA9FA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2525" y="552450"/>
            <a:ext cx="6010275" cy="5991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6806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F21B5104-AD6F-4502-A143-36300B63F235}"/>
              </a:ext>
            </a:extLst>
          </p:cNvPr>
          <p:cNvSpPr/>
          <p:nvPr/>
        </p:nvSpPr>
        <p:spPr>
          <a:xfrm>
            <a:off x="1704975" y="676275"/>
            <a:ext cx="8677275" cy="5753100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pic>
        <p:nvPicPr>
          <p:cNvPr id="5" name="Graphic 4">
            <a:extLst>
              <a:ext uri="{FF2B5EF4-FFF2-40B4-BE49-F238E27FC236}">
                <a16:creationId xmlns="" xmlns:a16="http://schemas.microsoft.com/office/drawing/2014/main" id="{B727DD11-0CE4-4D11-A166-00A76C977D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96205" y="4587059"/>
            <a:ext cx="300458" cy="300458"/>
          </a:xfrm>
          <a:prstGeom prst="rect">
            <a:avLst/>
          </a:prstGeom>
        </p:spPr>
      </p:pic>
      <p:sp>
        <p:nvSpPr>
          <p:cNvPr id="8" name="Rectangle: Rounded Corners 7">
            <a:hlinkClick r:id="" action="ppaction://hlinkshowjump?jump=nextslide"/>
            <a:extLst>
              <a:ext uri="{FF2B5EF4-FFF2-40B4-BE49-F238E27FC236}">
                <a16:creationId xmlns="" xmlns:a16="http://schemas.microsoft.com/office/drawing/2014/main" id="{C87D0175-9ABD-4C4C-93EA-3C45386B5AAB}"/>
              </a:ext>
            </a:extLst>
          </p:cNvPr>
          <p:cNvSpPr/>
          <p:nvPr/>
        </p:nvSpPr>
        <p:spPr>
          <a:xfrm>
            <a:off x="11006138" y="4548560"/>
            <a:ext cx="547688" cy="425871"/>
          </a:xfrm>
          <a:prstGeom prst="roundRect">
            <a:avLst>
              <a:gd name="adj" fmla="val 8603"/>
            </a:avLst>
          </a:prstGeom>
          <a:solidFill>
            <a:schemeClr val="accent1">
              <a:alpha val="0"/>
            </a:schemeClr>
          </a:solidFill>
          <a:ln>
            <a:solidFill>
              <a:schemeClr val="accent1"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E95AE9DE-E5D7-447B-B8F4-5F4C1CF5AF52}"/>
              </a:ext>
            </a:extLst>
          </p:cNvPr>
          <p:cNvSpPr/>
          <p:nvPr/>
        </p:nvSpPr>
        <p:spPr>
          <a:xfrm>
            <a:off x="8312150" y="3036139"/>
            <a:ext cx="3243172" cy="10333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32000" tIns="288000" rIns="432000" bIns="288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ct val="120000"/>
              </a:lnSpc>
            </a:pPr>
            <a:r>
              <a:rPr lang="en-US" sz="2000">
                <a:solidFill>
                  <a:schemeClr val="bg1"/>
                </a:solidFill>
                <a:latin typeface="Segoe UI Semibold"/>
                <a:cs typeface="Segoe UI Semibold"/>
              </a:rPr>
              <a:t>Citations</a:t>
            </a:r>
            <a:endParaRPr lang="fr-FR">
              <a:solidFill>
                <a:schemeClr val="bg1"/>
              </a:solidFill>
            </a:endParaRPr>
          </a:p>
        </p:txBody>
      </p:sp>
      <p:pic>
        <p:nvPicPr>
          <p:cNvPr id="2" name="Image 6" descr="Une image contenant texte&#10;&#10;Description générée avec un niveau de confiance très élevé">
            <a:extLst>
              <a:ext uri="{FF2B5EF4-FFF2-40B4-BE49-F238E27FC236}">
                <a16:creationId xmlns="" xmlns:a16="http://schemas.microsoft.com/office/drawing/2014/main" id="{5B040FB7-917A-40A4-8CDC-EDDE9C441B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4525" y="1937385"/>
            <a:ext cx="6124575" cy="3230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5306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5FD54195-F591-44BF-BE6B-BE7439E90172}"/>
              </a:ext>
            </a:extLst>
          </p:cNvPr>
          <p:cNvSpPr/>
          <p:nvPr/>
        </p:nvSpPr>
        <p:spPr>
          <a:xfrm>
            <a:off x="3897351" y="427784"/>
            <a:ext cx="965778" cy="896667"/>
          </a:xfrm>
          <a:prstGeom prst="rect">
            <a:avLst/>
          </a:prstGeom>
          <a:solidFill>
            <a:srgbClr val="B5D8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>
              <a:noFill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D9063556-7B95-466F-929C-3811BDDCF54A}"/>
              </a:ext>
            </a:extLst>
          </p:cNvPr>
          <p:cNvSpPr txBox="1"/>
          <p:nvPr/>
        </p:nvSpPr>
        <p:spPr>
          <a:xfrm>
            <a:off x="1343025" y="2058338"/>
            <a:ext cx="2814637" cy="28078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10000"/>
              </a:lnSpc>
            </a:pPr>
            <a:r>
              <a:rPr lang="en-US">
                <a:latin typeface="Segoe UI Semibold"/>
                <a:cs typeface="Segoe UI Semibold"/>
              </a:rPr>
              <a:t>Dans </a:t>
            </a:r>
            <a:r>
              <a:rPr lang="en-US" err="1">
                <a:latin typeface="Segoe UI Semibold"/>
                <a:cs typeface="Segoe UI Semibold"/>
              </a:rPr>
              <a:t>quel</a:t>
            </a:r>
            <a:r>
              <a:rPr lang="en-US">
                <a:latin typeface="Segoe UI Semibold"/>
                <a:cs typeface="Segoe UI Semibold"/>
              </a:rPr>
              <a:t> but ?</a:t>
            </a:r>
            <a:endParaRPr lang="fr-FR"/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B247E102-CE02-4BE9-9C76-BD55F7D527E4}"/>
              </a:ext>
            </a:extLst>
          </p:cNvPr>
          <p:cNvSpPr txBox="1"/>
          <p:nvPr/>
        </p:nvSpPr>
        <p:spPr>
          <a:xfrm>
            <a:off x="1333500" y="2586498"/>
            <a:ext cx="2814637" cy="290881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fr-FR"/>
            </a:defPPr>
            <a:lvl1pPr>
              <a:lnSpc>
                <a:spcPct val="125000"/>
              </a:lnSpc>
              <a:defRPr sz="12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1600"/>
              <a:t>Bring to the table win-win survival strategies to ensure proactive domination. At the end of the day, going forward, a new normal that has evolved from generation X is on the runway heading towards a streamlined cloud solution.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A4F9CF25-9D7D-4EE6-BC79-7DE7F7288349}"/>
              </a:ext>
            </a:extLst>
          </p:cNvPr>
          <p:cNvSpPr txBox="1"/>
          <p:nvPr/>
        </p:nvSpPr>
        <p:spPr>
          <a:xfrm>
            <a:off x="4976813" y="2058338"/>
            <a:ext cx="2814637" cy="28078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10000"/>
              </a:lnSpc>
            </a:pPr>
            <a:r>
              <a:rPr lang="en-US">
                <a:latin typeface="Segoe UI Semibold"/>
                <a:cs typeface="Segoe UI Semibold"/>
              </a:rPr>
              <a:t>Pour qui ?</a:t>
            </a:r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1C507BF8-B5B8-48B0-BE31-9193F9A65367}"/>
              </a:ext>
            </a:extLst>
          </p:cNvPr>
          <p:cNvSpPr txBox="1"/>
          <p:nvPr/>
        </p:nvSpPr>
        <p:spPr>
          <a:xfrm>
            <a:off x="4967288" y="2586498"/>
            <a:ext cx="2814637" cy="327814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fr-FR"/>
            </a:defPPr>
            <a:lvl1pPr>
              <a:lnSpc>
                <a:spcPct val="125000"/>
              </a:lnSpc>
              <a:defRPr sz="12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1600"/>
              <a:t>Completely synergize resource taxing relationships via premier niche markets. Professionally cultivate one-to-one customer service with robust ideas. Dynamically innovate resource-leveling customer service for state of the art customer service.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888C2B7A-90B2-40AE-8CC7-49C28DBF004F}"/>
              </a:ext>
            </a:extLst>
          </p:cNvPr>
          <p:cNvSpPr txBox="1"/>
          <p:nvPr/>
        </p:nvSpPr>
        <p:spPr>
          <a:xfrm>
            <a:off x="8610601" y="2058338"/>
            <a:ext cx="2814637" cy="28078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10000"/>
              </a:lnSpc>
            </a:pPr>
            <a:r>
              <a:rPr lang="en-US" err="1">
                <a:latin typeface="Segoe UI Semibold"/>
                <a:cs typeface="Segoe UI Semibold"/>
              </a:rPr>
              <a:t>Selon</a:t>
            </a:r>
            <a:r>
              <a:rPr lang="en-US">
                <a:latin typeface="Segoe UI Semibold"/>
                <a:cs typeface="Segoe UI Semibold"/>
              </a:rPr>
              <a:t> </a:t>
            </a:r>
            <a:r>
              <a:rPr lang="en-US" err="1">
                <a:latin typeface="Segoe UI Semibold"/>
                <a:cs typeface="Segoe UI Semibold"/>
              </a:rPr>
              <a:t>quel</a:t>
            </a:r>
            <a:r>
              <a:rPr lang="en-US">
                <a:latin typeface="Segoe UI Semibold"/>
                <a:cs typeface="Segoe UI Semibold"/>
              </a:rPr>
              <a:t> angle ?</a:t>
            </a:r>
            <a:endParaRPr lang="fr-FR"/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BEA6F897-B28D-47D9-9D56-731F429EA125}"/>
              </a:ext>
            </a:extLst>
          </p:cNvPr>
          <p:cNvSpPr txBox="1"/>
          <p:nvPr/>
        </p:nvSpPr>
        <p:spPr>
          <a:xfrm>
            <a:off x="8601076" y="2586498"/>
            <a:ext cx="2814637" cy="327814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fr-FR"/>
            </a:defPPr>
            <a:lvl1pPr>
              <a:lnSpc>
                <a:spcPct val="125000"/>
              </a:lnSpc>
              <a:defRPr sz="12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1600"/>
              <a:t>Objectively innovate empowered manufactured products whereas parallel platforms. Holistically predominate extensible testing procedures for reliable supply chains. Dramatically engage top-line web services vis-a-vis cutting-edge deliverables.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F82BAFFC-7EA8-4959-A269-293249BACA4D}"/>
              </a:ext>
            </a:extLst>
          </p:cNvPr>
          <p:cNvSpPr txBox="1"/>
          <p:nvPr/>
        </p:nvSpPr>
        <p:spPr>
          <a:xfrm>
            <a:off x="1343025" y="1709718"/>
            <a:ext cx="1809750" cy="201017"/>
          </a:xfrm>
          <a:prstGeom prst="rect">
            <a:avLst/>
          </a:prstGeom>
          <a:noFill/>
        </p:spPr>
        <p:txBody>
          <a:bodyPr wrap="square" lIns="0" tIns="0" bIns="0" rtlCol="0" anchor="b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200" spc="100" err="1">
                <a:solidFill>
                  <a:schemeClr val="accent1"/>
                </a:solidFill>
                <a:latin typeface="+mj-lt"/>
                <a:cs typeface="Segoe UI"/>
              </a:rPr>
              <a:t>Contenu</a:t>
            </a:r>
            <a:endParaRPr lang="fr-FR" err="1"/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52C7A491-E92A-4014-AA92-0371F64F899A}"/>
              </a:ext>
            </a:extLst>
          </p:cNvPr>
          <p:cNvSpPr txBox="1"/>
          <p:nvPr/>
        </p:nvSpPr>
        <p:spPr>
          <a:xfrm>
            <a:off x="4976813" y="1709718"/>
            <a:ext cx="1809750" cy="201017"/>
          </a:xfrm>
          <a:prstGeom prst="rect">
            <a:avLst/>
          </a:prstGeom>
          <a:noFill/>
        </p:spPr>
        <p:txBody>
          <a:bodyPr wrap="square" lIns="0" tIns="0" bIns="0" rtlCol="0" anchor="b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200" spc="100" err="1">
                <a:solidFill>
                  <a:schemeClr val="accent1"/>
                </a:solidFill>
                <a:latin typeface="+mj-lt"/>
                <a:cs typeface="Segoe UI"/>
              </a:rPr>
              <a:t>Cibles</a:t>
            </a:r>
            <a:endParaRPr lang="fr-FR" sz="1200" spc="100" err="1">
              <a:solidFill>
                <a:schemeClr val="accent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2CF24C50-C927-4875-9B46-0CAF034F1036}"/>
              </a:ext>
            </a:extLst>
          </p:cNvPr>
          <p:cNvSpPr txBox="1"/>
          <p:nvPr/>
        </p:nvSpPr>
        <p:spPr>
          <a:xfrm>
            <a:off x="8610601" y="1709718"/>
            <a:ext cx="1809750" cy="201017"/>
          </a:xfrm>
          <a:prstGeom prst="rect">
            <a:avLst/>
          </a:prstGeom>
          <a:noFill/>
        </p:spPr>
        <p:txBody>
          <a:bodyPr wrap="square" lIns="0" tIns="0" bIns="0" rtlCol="0" anchor="b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200" spc="100">
                <a:solidFill>
                  <a:schemeClr val="accent1"/>
                </a:solidFill>
                <a:latin typeface="+mj-lt"/>
                <a:cs typeface="Segoe UI"/>
              </a:rPr>
              <a:t>Ton à adopter</a:t>
            </a:r>
            <a:endParaRPr lang="fr-FR" sz="1200" spc="100">
              <a:solidFill>
                <a:schemeClr val="accent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2" name="TextBox 5">
            <a:extLst>
              <a:ext uri="{FF2B5EF4-FFF2-40B4-BE49-F238E27FC236}">
                <a16:creationId xmlns="" xmlns:a16="http://schemas.microsoft.com/office/drawing/2014/main" id="{18A61843-EEBE-40F3-893C-92AFF7F8BDA4}"/>
              </a:ext>
            </a:extLst>
          </p:cNvPr>
          <p:cNvSpPr txBox="1"/>
          <p:nvPr/>
        </p:nvSpPr>
        <p:spPr>
          <a:xfrm>
            <a:off x="1333500" y="576500"/>
            <a:ext cx="1862253" cy="677108"/>
          </a:xfrm>
          <a:prstGeom prst="rect">
            <a:avLst/>
          </a:prstGeom>
          <a:noFill/>
          <a:effectLst/>
        </p:spPr>
        <p:txBody>
          <a:bodyPr wrap="square" lIns="0" tIns="0" rIns="0" bIns="0" rtlCol="0" anchor="b">
            <a:spAutoFit/>
          </a:bodyPr>
          <a:lstStyle/>
          <a:p>
            <a:pPr>
              <a:defRPr/>
            </a:pPr>
            <a:r>
              <a:rPr lang="en-US" sz="4400" spc="-150">
                <a:latin typeface="Segoe UI Semibold"/>
                <a:cs typeface="Segoe UI Light"/>
              </a:rPr>
              <a:t>Twitter</a:t>
            </a:r>
            <a:endParaRPr lang="fr-FR">
              <a:ea typeface="+mn-ea"/>
            </a:endParaRPr>
          </a:p>
        </p:txBody>
      </p:sp>
      <p:sp>
        <p:nvSpPr>
          <p:cNvPr id="12" name="Forme libre : forme 11">
            <a:extLst>
              <a:ext uri="{FF2B5EF4-FFF2-40B4-BE49-F238E27FC236}">
                <a16:creationId xmlns="" xmlns:a16="http://schemas.microsoft.com/office/drawing/2014/main" id="{BF966202-88E5-461D-AB79-E9886DB94DEF}"/>
              </a:ext>
            </a:extLst>
          </p:cNvPr>
          <p:cNvSpPr/>
          <p:nvPr/>
        </p:nvSpPr>
        <p:spPr>
          <a:xfrm>
            <a:off x="4152615" y="648947"/>
            <a:ext cx="557142" cy="458822"/>
          </a:xfrm>
          <a:custGeom>
            <a:avLst/>
            <a:gdLst>
              <a:gd name="connsiteX0" fmla="*/ 435769 w 485775"/>
              <a:gd name="connsiteY0" fmla="*/ 73819 h 400050"/>
              <a:gd name="connsiteX1" fmla="*/ 483394 w 485775"/>
              <a:gd name="connsiteY1" fmla="*/ 64294 h 400050"/>
              <a:gd name="connsiteX2" fmla="*/ 435769 w 485775"/>
              <a:gd name="connsiteY2" fmla="*/ 111919 h 400050"/>
              <a:gd name="connsiteX3" fmla="*/ 435769 w 485775"/>
              <a:gd name="connsiteY3" fmla="*/ 111919 h 400050"/>
              <a:gd name="connsiteX4" fmla="*/ 435769 w 485775"/>
              <a:gd name="connsiteY4" fmla="*/ 140494 h 400050"/>
              <a:gd name="connsiteX5" fmla="*/ 7144 w 485775"/>
              <a:gd name="connsiteY5" fmla="*/ 359569 h 400050"/>
              <a:gd name="connsiteX6" fmla="*/ 140494 w 485775"/>
              <a:gd name="connsiteY6" fmla="*/ 311944 h 400050"/>
              <a:gd name="connsiteX7" fmla="*/ 54769 w 485775"/>
              <a:gd name="connsiteY7" fmla="*/ 254794 h 400050"/>
              <a:gd name="connsiteX8" fmla="*/ 92869 w 485775"/>
              <a:gd name="connsiteY8" fmla="*/ 245269 h 400050"/>
              <a:gd name="connsiteX9" fmla="*/ 26194 w 485775"/>
              <a:gd name="connsiteY9" fmla="*/ 150019 h 400050"/>
              <a:gd name="connsiteX10" fmla="*/ 72866 w 485775"/>
              <a:gd name="connsiteY10" fmla="*/ 168116 h 400050"/>
              <a:gd name="connsiteX11" fmla="*/ 35719 w 485775"/>
              <a:gd name="connsiteY11" fmla="*/ 26194 h 400050"/>
              <a:gd name="connsiteX12" fmla="*/ 229076 w 485775"/>
              <a:gd name="connsiteY12" fmla="*/ 130016 h 400050"/>
              <a:gd name="connsiteX13" fmla="*/ 238601 w 485775"/>
              <a:gd name="connsiteY13" fmla="*/ 128111 h 400050"/>
              <a:gd name="connsiteX14" fmla="*/ 236696 w 485775"/>
              <a:gd name="connsiteY14" fmla="*/ 107156 h 400050"/>
              <a:gd name="connsiteX15" fmla="*/ 336709 w 485775"/>
              <a:gd name="connsiteY15" fmla="*/ 7144 h 400050"/>
              <a:gd name="connsiteX16" fmla="*/ 417671 w 485775"/>
              <a:gd name="connsiteY16" fmla="*/ 45244 h 400050"/>
              <a:gd name="connsiteX17" fmla="*/ 465296 w 485775"/>
              <a:gd name="connsiteY17" fmla="*/ 16669 h 400050"/>
              <a:gd name="connsiteX18" fmla="*/ 435769 w 485775"/>
              <a:gd name="connsiteY18" fmla="*/ 73819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85775" h="400050">
                <a:moveTo>
                  <a:pt x="435769" y="73819"/>
                </a:moveTo>
                <a:lnTo>
                  <a:pt x="483394" y="64294"/>
                </a:lnTo>
                <a:cubicBezTo>
                  <a:pt x="483394" y="64294"/>
                  <a:pt x="443389" y="109061"/>
                  <a:pt x="435769" y="111919"/>
                </a:cubicBezTo>
                <a:lnTo>
                  <a:pt x="435769" y="111919"/>
                </a:lnTo>
                <a:cubicBezTo>
                  <a:pt x="434816" y="133826"/>
                  <a:pt x="435769" y="140494"/>
                  <a:pt x="435769" y="140494"/>
                </a:cubicBezTo>
                <a:cubicBezTo>
                  <a:pt x="344329" y="532924"/>
                  <a:pt x="7144" y="359569"/>
                  <a:pt x="7144" y="359569"/>
                </a:cubicBezTo>
                <a:cubicBezTo>
                  <a:pt x="130016" y="362426"/>
                  <a:pt x="140494" y="311944"/>
                  <a:pt x="140494" y="311944"/>
                </a:cubicBezTo>
                <a:cubicBezTo>
                  <a:pt x="69056" y="301466"/>
                  <a:pt x="54769" y="254794"/>
                  <a:pt x="54769" y="254794"/>
                </a:cubicBezTo>
                <a:cubicBezTo>
                  <a:pt x="79534" y="266224"/>
                  <a:pt x="92869" y="245269"/>
                  <a:pt x="92869" y="245269"/>
                </a:cubicBezTo>
                <a:cubicBezTo>
                  <a:pt x="15716" y="225266"/>
                  <a:pt x="26194" y="150019"/>
                  <a:pt x="26194" y="150019"/>
                </a:cubicBezTo>
                <a:cubicBezTo>
                  <a:pt x="39529" y="161449"/>
                  <a:pt x="60484" y="166211"/>
                  <a:pt x="72866" y="168116"/>
                </a:cubicBezTo>
                <a:cubicBezTo>
                  <a:pt x="64294" y="157639"/>
                  <a:pt x="-8096" y="70961"/>
                  <a:pt x="35719" y="26194"/>
                </a:cubicBezTo>
                <a:cubicBezTo>
                  <a:pt x="35719" y="26194"/>
                  <a:pt x="89059" y="121444"/>
                  <a:pt x="229076" y="130016"/>
                </a:cubicBezTo>
                <a:lnTo>
                  <a:pt x="238601" y="128111"/>
                </a:lnTo>
                <a:cubicBezTo>
                  <a:pt x="236696" y="121444"/>
                  <a:pt x="236696" y="114776"/>
                  <a:pt x="236696" y="107156"/>
                </a:cubicBezTo>
                <a:cubicBezTo>
                  <a:pt x="236696" y="51911"/>
                  <a:pt x="281464" y="7144"/>
                  <a:pt x="336709" y="7144"/>
                </a:cubicBezTo>
                <a:cubicBezTo>
                  <a:pt x="403384" y="7144"/>
                  <a:pt x="417671" y="45244"/>
                  <a:pt x="417671" y="45244"/>
                </a:cubicBezTo>
                <a:lnTo>
                  <a:pt x="465296" y="16669"/>
                </a:lnTo>
                <a:cubicBezTo>
                  <a:pt x="464344" y="16669"/>
                  <a:pt x="459581" y="64294"/>
                  <a:pt x="435769" y="73819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827203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F21B5104-AD6F-4502-A143-36300B63F235}"/>
              </a:ext>
            </a:extLst>
          </p:cNvPr>
          <p:cNvSpPr/>
          <p:nvPr/>
        </p:nvSpPr>
        <p:spPr>
          <a:xfrm>
            <a:off x="1704975" y="676275"/>
            <a:ext cx="8677275" cy="5753100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pic>
        <p:nvPicPr>
          <p:cNvPr id="5" name="Graphic 4">
            <a:extLst>
              <a:ext uri="{FF2B5EF4-FFF2-40B4-BE49-F238E27FC236}">
                <a16:creationId xmlns="" xmlns:a16="http://schemas.microsoft.com/office/drawing/2014/main" id="{B727DD11-0CE4-4D11-A166-00A76C977D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96205" y="4587059"/>
            <a:ext cx="300458" cy="300458"/>
          </a:xfrm>
          <a:prstGeom prst="rect">
            <a:avLst/>
          </a:prstGeom>
        </p:spPr>
      </p:pic>
      <p:sp>
        <p:nvSpPr>
          <p:cNvPr id="8" name="Rectangle: Rounded Corners 7">
            <a:hlinkClick r:id="" action="ppaction://hlinkshowjump?jump=nextslide"/>
            <a:extLst>
              <a:ext uri="{FF2B5EF4-FFF2-40B4-BE49-F238E27FC236}">
                <a16:creationId xmlns="" xmlns:a16="http://schemas.microsoft.com/office/drawing/2014/main" id="{C87D0175-9ABD-4C4C-93EA-3C45386B5AAB}"/>
              </a:ext>
            </a:extLst>
          </p:cNvPr>
          <p:cNvSpPr/>
          <p:nvPr/>
        </p:nvSpPr>
        <p:spPr>
          <a:xfrm>
            <a:off x="11006138" y="4548560"/>
            <a:ext cx="547688" cy="425871"/>
          </a:xfrm>
          <a:prstGeom prst="roundRect">
            <a:avLst>
              <a:gd name="adj" fmla="val 8603"/>
            </a:avLst>
          </a:prstGeom>
          <a:solidFill>
            <a:schemeClr val="accent1">
              <a:alpha val="0"/>
            </a:schemeClr>
          </a:solidFill>
          <a:ln>
            <a:solidFill>
              <a:schemeClr val="accent1"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E95AE9DE-E5D7-447B-B8F4-5F4C1CF5AF52}"/>
              </a:ext>
            </a:extLst>
          </p:cNvPr>
          <p:cNvSpPr/>
          <p:nvPr/>
        </p:nvSpPr>
        <p:spPr>
          <a:xfrm>
            <a:off x="8312150" y="3036139"/>
            <a:ext cx="3243172" cy="10333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32000" tIns="288000" rIns="432000" bIns="288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ct val="120000"/>
              </a:lnSpc>
            </a:pPr>
            <a:r>
              <a:rPr lang="en-US" sz="2000" err="1">
                <a:solidFill>
                  <a:schemeClr val="bg1"/>
                </a:solidFill>
                <a:latin typeface="Segoe UI Semibold"/>
                <a:cs typeface="Segoe UI Semibold"/>
              </a:rPr>
              <a:t>Témoignages</a:t>
            </a:r>
            <a:r>
              <a:rPr lang="en-US" sz="2000">
                <a:solidFill>
                  <a:schemeClr val="bg1"/>
                </a:solidFill>
                <a:latin typeface="Segoe UI Semibold"/>
                <a:cs typeface="Segoe UI Semibold"/>
              </a:rPr>
              <a:t> de clients / salariés</a:t>
            </a:r>
            <a:endParaRPr lang="fr-FR">
              <a:solidFill>
                <a:schemeClr val="bg1"/>
              </a:solidFill>
              <a:cs typeface="Segoe UI"/>
            </a:endParaRPr>
          </a:p>
        </p:txBody>
      </p:sp>
      <p:pic>
        <p:nvPicPr>
          <p:cNvPr id="2" name="Image 2" descr="Une image contenant capture d’écran, texte&#10;&#10;Description générée avec un niveau de confiance très élevé">
            <a:extLst>
              <a:ext uri="{FF2B5EF4-FFF2-40B4-BE49-F238E27FC236}">
                <a16:creationId xmlns="" xmlns:a16="http://schemas.microsoft.com/office/drawing/2014/main" id="{C3304DDC-7B7E-45E2-B291-ECDECC9268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6900" y="782127"/>
            <a:ext cx="5257800" cy="5531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6632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8029A13E-35D7-4678-A9E7-1E59165D5443}"/>
              </a:ext>
            </a:extLst>
          </p:cNvPr>
          <p:cNvSpPr/>
          <p:nvPr/>
        </p:nvSpPr>
        <p:spPr>
          <a:xfrm>
            <a:off x="3897352" y="431016"/>
            <a:ext cx="965778" cy="891635"/>
          </a:xfrm>
          <a:prstGeom prst="rect">
            <a:avLst/>
          </a:prstGeom>
          <a:solidFill>
            <a:srgbClr val="F397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D9063556-7B95-466F-929C-3811BDDCF54A}"/>
              </a:ext>
            </a:extLst>
          </p:cNvPr>
          <p:cNvSpPr txBox="1"/>
          <p:nvPr/>
        </p:nvSpPr>
        <p:spPr>
          <a:xfrm>
            <a:off x="1343025" y="2058338"/>
            <a:ext cx="2814637" cy="28078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10000"/>
              </a:lnSpc>
            </a:pPr>
            <a:r>
              <a:rPr lang="en-US">
                <a:latin typeface="Segoe UI Semibold"/>
                <a:cs typeface="Segoe UI Semibold"/>
              </a:rPr>
              <a:t>Dans </a:t>
            </a:r>
            <a:r>
              <a:rPr lang="en-US" err="1">
                <a:latin typeface="Segoe UI Semibold"/>
                <a:cs typeface="Segoe UI Semibold"/>
              </a:rPr>
              <a:t>quel</a:t>
            </a:r>
            <a:r>
              <a:rPr lang="en-US">
                <a:latin typeface="Segoe UI Semibold"/>
                <a:cs typeface="Segoe UI Semibold"/>
              </a:rPr>
              <a:t> but ?</a:t>
            </a:r>
            <a:endParaRPr lang="fr-FR"/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B247E102-CE02-4BE9-9C76-BD55F7D527E4}"/>
              </a:ext>
            </a:extLst>
          </p:cNvPr>
          <p:cNvSpPr txBox="1"/>
          <p:nvPr/>
        </p:nvSpPr>
        <p:spPr>
          <a:xfrm>
            <a:off x="1333500" y="2586498"/>
            <a:ext cx="2814637" cy="3093476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fr-FR"/>
            </a:defPPr>
            <a:lvl1pPr>
              <a:lnSpc>
                <a:spcPct val="125000"/>
              </a:lnSpc>
              <a:defRPr sz="12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sz="1600">
                <a:latin typeface="Segoe UI"/>
                <a:cs typeface="Segoe UI"/>
              </a:rPr>
              <a:t>Informer sur les projets de l’entreprise, les partenaires. Partager de la veille métier pour montrer que l’on suit les évolutions des tendances, des technologies et logiciels utilisés et permettre à d’autres de repartager l’information via notre page LinkedIn. </a:t>
            </a:r>
            <a:endParaRPr lang="fr-FR" sz="1600"/>
          </a:p>
          <a:p>
            <a:pPr>
              <a:lnSpc>
                <a:spcPct val="150000"/>
              </a:lnSpc>
            </a:pPr>
            <a:endParaRPr lang="en-US" sz="1600"/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A4F9CF25-9D7D-4EE6-BC79-7DE7F7288349}"/>
              </a:ext>
            </a:extLst>
          </p:cNvPr>
          <p:cNvSpPr txBox="1"/>
          <p:nvPr/>
        </p:nvSpPr>
        <p:spPr>
          <a:xfrm>
            <a:off x="4976813" y="2058338"/>
            <a:ext cx="2814637" cy="28078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10000"/>
              </a:lnSpc>
            </a:pPr>
            <a:r>
              <a:rPr lang="en-US">
                <a:latin typeface="Segoe UI Semibold"/>
                <a:cs typeface="Segoe UI Semibold"/>
              </a:rPr>
              <a:t>Pour qui ?</a:t>
            </a:r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1C507BF8-B5B8-48B0-BE31-9193F9A65367}"/>
              </a:ext>
            </a:extLst>
          </p:cNvPr>
          <p:cNvSpPr txBox="1"/>
          <p:nvPr/>
        </p:nvSpPr>
        <p:spPr>
          <a:xfrm>
            <a:off x="4967288" y="2586498"/>
            <a:ext cx="2814637" cy="247792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fr-FR"/>
            </a:defPPr>
            <a:lvl1pPr>
              <a:lnSpc>
                <a:spcPct val="125000"/>
              </a:lnSpc>
              <a:defRPr sz="12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sz="1600">
                <a:latin typeface="Segoe UI"/>
                <a:cs typeface="Segoe UI"/>
              </a:rPr>
              <a:t>Des </a:t>
            </a:r>
            <a:r>
              <a:rPr lang="en-US" sz="1600" err="1">
                <a:latin typeface="Segoe UI"/>
                <a:cs typeface="Segoe UI"/>
              </a:rPr>
              <a:t>potentiels</a:t>
            </a:r>
            <a:r>
              <a:rPr lang="en-US" sz="1600">
                <a:latin typeface="Segoe UI"/>
                <a:cs typeface="Segoe UI"/>
              </a:rPr>
              <a:t> clients, des clients </a:t>
            </a:r>
            <a:r>
              <a:rPr lang="en-US" sz="1600" err="1">
                <a:latin typeface="Segoe UI"/>
                <a:cs typeface="Segoe UI"/>
              </a:rPr>
              <a:t>actuels</a:t>
            </a:r>
            <a:r>
              <a:rPr lang="en-US" sz="1600">
                <a:latin typeface="Segoe UI"/>
                <a:cs typeface="Segoe UI"/>
              </a:rPr>
              <a:t>, des </a:t>
            </a:r>
            <a:r>
              <a:rPr lang="en-US" sz="1600" err="1">
                <a:latin typeface="Segoe UI"/>
                <a:cs typeface="Segoe UI"/>
              </a:rPr>
              <a:t>entreprises</a:t>
            </a:r>
            <a:r>
              <a:rPr lang="en-US" sz="1600">
                <a:latin typeface="Segoe UI"/>
                <a:cs typeface="Segoe UI"/>
              </a:rPr>
              <a:t> </a:t>
            </a:r>
            <a:r>
              <a:rPr lang="en-US" sz="1600" err="1">
                <a:latin typeface="Segoe UI"/>
                <a:cs typeface="Segoe UI"/>
              </a:rPr>
              <a:t>susceptibles</a:t>
            </a:r>
            <a:r>
              <a:rPr lang="en-US" sz="1600">
                <a:latin typeface="Segoe UI"/>
                <a:cs typeface="Segoe UI"/>
              </a:rPr>
              <a:t> de </a:t>
            </a:r>
            <a:r>
              <a:rPr lang="en-US" sz="1600" err="1">
                <a:latin typeface="Segoe UI"/>
                <a:cs typeface="Segoe UI"/>
              </a:rPr>
              <a:t>devenir</a:t>
            </a:r>
            <a:r>
              <a:rPr lang="en-US" sz="1600">
                <a:latin typeface="Segoe UI"/>
                <a:cs typeface="Segoe UI"/>
              </a:rPr>
              <a:t> </a:t>
            </a:r>
            <a:r>
              <a:rPr lang="en-US" sz="1600" err="1">
                <a:latin typeface="Segoe UI"/>
                <a:cs typeface="Segoe UI"/>
              </a:rPr>
              <a:t>partenaire</a:t>
            </a:r>
            <a:r>
              <a:rPr lang="en-US" sz="1600">
                <a:latin typeface="Segoe UI"/>
                <a:cs typeface="Segoe UI"/>
              </a:rPr>
              <a:t>, des </a:t>
            </a:r>
            <a:r>
              <a:rPr lang="en-US" sz="1600" err="1">
                <a:latin typeface="Segoe UI"/>
                <a:cs typeface="Segoe UI"/>
              </a:rPr>
              <a:t>profils</a:t>
            </a:r>
            <a:r>
              <a:rPr lang="en-US" sz="1600">
                <a:latin typeface="Segoe UI"/>
                <a:cs typeface="Segoe UI"/>
              </a:rPr>
              <a:t> qui </a:t>
            </a:r>
            <a:r>
              <a:rPr lang="en-US" sz="1600" err="1">
                <a:latin typeface="Segoe UI"/>
                <a:cs typeface="Segoe UI"/>
              </a:rPr>
              <a:t>ont</a:t>
            </a:r>
            <a:r>
              <a:rPr lang="en-US" sz="1600">
                <a:latin typeface="Segoe UI"/>
                <a:cs typeface="Segoe UI"/>
              </a:rPr>
              <a:t> un contact avec les métiers du web et de la communication, des </a:t>
            </a:r>
            <a:r>
              <a:rPr lang="en-US" sz="1600" err="1">
                <a:latin typeface="Segoe UI"/>
                <a:cs typeface="Segoe UI"/>
              </a:rPr>
              <a:t>jeunes</a:t>
            </a:r>
            <a:r>
              <a:rPr lang="en-US" sz="1600">
                <a:latin typeface="Segoe UI"/>
                <a:cs typeface="Segoe UI"/>
              </a:rPr>
              <a:t> </a:t>
            </a:r>
            <a:r>
              <a:rPr lang="en-US" sz="1600" err="1">
                <a:latin typeface="Segoe UI"/>
                <a:cs typeface="Segoe UI"/>
              </a:rPr>
              <a:t>diplomés</a:t>
            </a:r>
            <a:r>
              <a:rPr lang="en-US" sz="1600">
                <a:latin typeface="Segoe UI"/>
                <a:cs typeface="Segoe UI"/>
              </a:rPr>
              <a:t>.</a:t>
            </a:r>
            <a:endParaRPr lang="fr-FR" sz="1600">
              <a:latin typeface="Segoe UI"/>
              <a:cs typeface="Segoe UI"/>
            </a:endParaRPr>
          </a:p>
          <a:p>
            <a:pPr>
              <a:lnSpc>
                <a:spcPct val="150000"/>
              </a:lnSpc>
            </a:pPr>
            <a:endParaRPr lang="en-US" sz="1600"/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888C2B7A-90B2-40AE-8CC7-49C28DBF004F}"/>
              </a:ext>
            </a:extLst>
          </p:cNvPr>
          <p:cNvSpPr txBox="1"/>
          <p:nvPr/>
        </p:nvSpPr>
        <p:spPr>
          <a:xfrm>
            <a:off x="8610601" y="2058338"/>
            <a:ext cx="2814637" cy="28078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10000"/>
              </a:lnSpc>
            </a:pPr>
            <a:r>
              <a:rPr lang="en-US" err="1">
                <a:latin typeface="Segoe UI Semibold"/>
                <a:cs typeface="Segoe UI Semibold"/>
              </a:rPr>
              <a:t>Selon</a:t>
            </a:r>
            <a:r>
              <a:rPr lang="en-US">
                <a:latin typeface="Segoe UI Semibold"/>
                <a:cs typeface="Segoe UI Semibold"/>
              </a:rPr>
              <a:t> </a:t>
            </a:r>
            <a:r>
              <a:rPr lang="en-US" err="1">
                <a:latin typeface="Segoe UI Semibold"/>
                <a:cs typeface="Segoe UI Semibold"/>
              </a:rPr>
              <a:t>quel</a:t>
            </a:r>
            <a:r>
              <a:rPr lang="en-US">
                <a:latin typeface="Segoe UI Semibold"/>
                <a:cs typeface="Segoe UI Semibold"/>
              </a:rPr>
              <a:t> angle ?</a:t>
            </a:r>
            <a:endParaRPr lang="fr-FR"/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BEA6F897-B28D-47D9-9D56-731F429EA125}"/>
              </a:ext>
            </a:extLst>
          </p:cNvPr>
          <p:cNvSpPr txBox="1"/>
          <p:nvPr/>
        </p:nvSpPr>
        <p:spPr>
          <a:xfrm>
            <a:off x="8601076" y="2586498"/>
            <a:ext cx="2814637" cy="1246816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fr-FR"/>
            </a:defPPr>
            <a:lvl1pPr>
              <a:lnSpc>
                <a:spcPct val="125000"/>
              </a:lnSpc>
              <a:defRPr sz="12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sz="1600" err="1">
                <a:latin typeface="Segoe UI"/>
                <a:cs typeface="Segoe UI"/>
              </a:rPr>
              <a:t>Professionnel</a:t>
            </a:r>
            <a:r>
              <a:rPr lang="en-US" sz="1600">
                <a:latin typeface="Segoe UI"/>
                <a:cs typeface="Segoe UI"/>
              </a:rPr>
              <a:t> tout en gardant un aspect d’échange, d’entreprise « jeune ».</a:t>
            </a:r>
            <a:endParaRPr lang="fr-FR" sz="1600"/>
          </a:p>
          <a:p>
            <a:pPr>
              <a:lnSpc>
                <a:spcPct val="150000"/>
              </a:lnSpc>
            </a:pPr>
            <a:endParaRPr lang="en-US" sz="1600">
              <a:latin typeface="Segoe UI"/>
              <a:cs typeface="Segoe UI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F82BAFFC-7EA8-4959-A269-293249BACA4D}"/>
              </a:ext>
            </a:extLst>
          </p:cNvPr>
          <p:cNvSpPr txBox="1"/>
          <p:nvPr/>
        </p:nvSpPr>
        <p:spPr>
          <a:xfrm>
            <a:off x="1343025" y="1709718"/>
            <a:ext cx="1809750" cy="201017"/>
          </a:xfrm>
          <a:prstGeom prst="rect">
            <a:avLst/>
          </a:prstGeom>
          <a:noFill/>
        </p:spPr>
        <p:txBody>
          <a:bodyPr wrap="square" lIns="0" tIns="0" bIns="0" rtlCol="0" anchor="b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200" spc="100" err="1">
                <a:solidFill>
                  <a:schemeClr val="accent1"/>
                </a:solidFill>
                <a:latin typeface="+mj-lt"/>
                <a:cs typeface="Segoe UI"/>
              </a:rPr>
              <a:t>Contenu</a:t>
            </a:r>
            <a:endParaRPr lang="fr-FR" err="1"/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52C7A491-E92A-4014-AA92-0371F64F899A}"/>
              </a:ext>
            </a:extLst>
          </p:cNvPr>
          <p:cNvSpPr txBox="1"/>
          <p:nvPr/>
        </p:nvSpPr>
        <p:spPr>
          <a:xfrm>
            <a:off x="4976813" y="1709718"/>
            <a:ext cx="1809750" cy="201017"/>
          </a:xfrm>
          <a:prstGeom prst="rect">
            <a:avLst/>
          </a:prstGeom>
          <a:noFill/>
        </p:spPr>
        <p:txBody>
          <a:bodyPr wrap="square" lIns="0" tIns="0" bIns="0" rtlCol="0" anchor="b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200" spc="100" err="1">
                <a:solidFill>
                  <a:schemeClr val="accent1"/>
                </a:solidFill>
                <a:latin typeface="+mj-lt"/>
                <a:cs typeface="Segoe UI"/>
              </a:rPr>
              <a:t>Cibles</a:t>
            </a:r>
            <a:endParaRPr lang="fr-FR" sz="1200" spc="100" err="1">
              <a:solidFill>
                <a:schemeClr val="accent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2CF24C50-C927-4875-9B46-0CAF034F1036}"/>
              </a:ext>
            </a:extLst>
          </p:cNvPr>
          <p:cNvSpPr txBox="1"/>
          <p:nvPr/>
        </p:nvSpPr>
        <p:spPr>
          <a:xfrm>
            <a:off x="8610601" y="1709718"/>
            <a:ext cx="1809750" cy="201017"/>
          </a:xfrm>
          <a:prstGeom prst="rect">
            <a:avLst/>
          </a:prstGeom>
          <a:noFill/>
        </p:spPr>
        <p:txBody>
          <a:bodyPr wrap="square" lIns="0" tIns="0" bIns="0" rtlCol="0" anchor="b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200" spc="100">
                <a:solidFill>
                  <a:schemeClr val="accent1"/>
                </a:solidFill>
                <a:latin typeface="+mj-lt"/>
                <a:cs typeface="Segoe UI"/>
              </a:rPr>
              <a:t>Ton à adopter</a:t>
            </a:r>
            <a:endParaRPr lang="fr-FR" sz="1200" spc="100">
              <a:solidFill>
                <a:schemeClr val="accent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2" name="TextBox 5">
            <a:extLst>
              <a:ext uri="{FF2B5EF4-FFF2-40B4-BE49-F238E27FC236}">
                <a16:creationId xmlns="" xmlns:a16="http://schemas.microsoft.com/office/drawing/2014/main" id="{18A61843-EEBE-40F3-893C-92AFF7F8BDA4}"/>
              </a:ext>
            </a:extLst>
          </p:cNvPr>
          <p:cNvSpPr txBox="1"/>
          <p:nvPr/>
        </p:nvSpPr>
        <p:spPr>
          <a:xfrm>
            <a:off x="1333500" y="576500"/>
            <a:ext cx="2224203" cy="677108"/>
          </a:xfrm>
          <a:prstGeom prst="rect">
            <a:avLst/>
          </a:prstGeom>
          <a:noFill/>
          <a:effectLst/>
        </p:spPr>
        <p:txBody>
          <a:bodyPr wrap="square" lIns="0" tIns="0" rIns="0" bIns="0" rtlCol="0" anchor="b">
            <a:spAutoFit/>
          </a:bodyPr>
          <a:lstStyle/>
          <a:p>
            <a:pPr>
              <a:defRPr/>
            </a:pPr>
            <a:r>
              <a:rPr lang="en-US" sz="4400" spc="-150">
                <a:latin typeface="Segoe UI Semibold"/>
                <a:cs typeface="Segoe UI Light"/>
              </a:rPr>
              <a:t>LinkedIn</a:t>
            </a:r>
            <a:endParaRPr lang="fr-FR">
              <a:ea typeface="+mn-ea"/>
            </a:endParaRPr>
          </a:p>
        </p:txBody>
      </p:sp>
      <p:sp>
        <p:nvSpPr>
          <p:cNvPr id="12" name="Forme libre : forme 11">
            <a:extLst>
              <a:ext uri="{FF2B5EF4-FFF2-40B4-BE49-F238E27FC236}">
                <a16:creationId xmlns="" xmlns:a16="http://schemas.microsoft.com/office/drawing/2014/main" id="{C1A8AE59-18FE-4303-8EE5-60FC3B8E80DF}"/>
              </a:ext>
            </a:extLst>
          </p:cNvPr>
          <p:cNvSpPr/>
          <p:nvPr/>
        </p:nvSpPr>
        <p:spPr>
          <a:xfrm>
            <a:off x="4116904" y="585743"/>
            <a:ext cx="557142" cy="524368"/>
          </a:xfrm>
          <a:custGeom>
            <a:avLst/>
            <a:gdLst>
              <a:gd name="connsiteX0" fmla="*/ 388144 w 485775"/>
              <a:gd name="connsiteY0" fmla="*/ 454819 h 457200"/>
              <a:gd name="connsiteX1" fmla="*/ 388144 w 485775"/>
              <a:gd name="connsiteY1" fmla="*/ 268129 h 457200"/>
              <a:gd name="connsiteX2" fmla="*/ 340519 w 485775"/>
              <a:gd name="connsiteY2" fmla="*/ 230981 h 457200"/>
              <a:gd name="connsiteX3" fmla="*/ 273844 w 485775"/>
              <a:gd name="connsiteY3" fmla="*/ 258604 h 457200"/>
              <a:gd name="connsiteX4" fmla="*/ 273844 w 485775"/>
              <a:gd name="connsiteY4" fmla="*/ 454819 h 457200"/>
              <a:gd name="connsiteX5" fmla="*/ 178594 w 485775"/>
              <a:gd name="connsiteY5" fmla="*/ 454819 h 457200"/>
              <a:gd name="connsiteX6" fmla="*/ 178594 w 485775"/>
              <a:gd name="connsiteY6" fmla="*/ 159544 h 457200"/>
              <a:gd name="connsiteX7" fmla="*/ 273844 w 485775"/>
              <a:gd name="connsiteY7" fmla="*/ 159544 h 457200"/>
              <a:gd name="connsiteX8" fmla="*/ 273844 w 485775"/>
              <a:gd name="connsiteY8" fmla="*/ 203359 h 457200"/>
              <a:gd name="connsiteX9" fmla="*/ 369094 w 485775"/>
              <a:gd name="connsiteY9" fmla="*/ 147161 h 457200"/>
              <a:gd name="connsiteX10" fmla="*/ 481489 w 485775"/>
              <a:gd name="connsiteY10" fmla="*/ 264319 h 457200"/>
              <a:gd name="connsiteX11" fmla="*/ 483394 w 485775"/>
              <a:gd name="connsiteY11" fmla="*/ 264319 h 457200"/>
              <a:gd name="connsiteX12" fmla="*/ 483394 w 485775"/>
              <a:gd name="connsiteY12" fmla="*/ 454819 h 457200"/>
              <a:gd name="connsiteX13" fmla="*/ 388144 w 485775"/>
              <a:gd name="connsiteY13" fmla="*/ 454819 h 457200"/>
              <a:gd name="connsiteX14" fmla="*/ 64294 w 485775"/>
              <a:gd name="connsiteY14" fmla="*/ 121444 h 457200"/>
              <a:gd name="connsiteX15" fmla="*/ 7144 w 485775"/>
              <a:gd name="connsiteY15" fmla="*/ 64294 h 457200"/>
              <a:gd name="connsiteX16" fmla="*/ 64294 w 485775"/>
              <a:gd name="connsiteY16" fmla="*/ 7144 h 457200"/>
              <a:gd name="connsiteX17" fmla="*/ 121444 w 485775"/>
              <a:gd name="connsiteY17" fmla="*/ 64294 h 457200"/>
              <a:gd name="connsiteX18" fmla="*/ 64294 w 485775"/>
              <a:gd name="connsiteY18" fmla="*/ 121444 h 457200"/>
              <a:gd name="connsiteX19" fmla="*/ 111919 w 485775"/>
              <a:gd name="connsiteY19" fmla="*/ 454819 h 457200"/>
              <a:gd name="connsiteX20" fmla="*/ 16669 w 485775"/>
              <a:gd name="connsiteY20" fmla="*/ 454819 h 457200"/>
              <a:gd name="connsiteX21" fmla="*/ 16669 w 485775"/>
              <a:gd name="connsiteY21" fmla="*/ 159544 h 457200"/>
              <a:gd name="connsiteX22" fmla="*/ 111919 w 485775"/>
              <a:gd name="connsiteY22" fmla="*/ 159544 h 457200"/>
              <a:gd name="connsiteX23" fmla="*/ 111919 w 485775"/>
              <a:gd name="connsiteY23" fmla="*/ 454819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485775" h="457200">
                <a:moveTo>
                  <a:pt x="388144" y="454819"/>
                </a:moveTo>
                <a:lnTo>
                  <a:pt x="388144" y="268129"/>
                </a:lnTo>
                <a:cubicBezTo>
                  <a:pt x="388144" y="268129"/>
                  <a:pt x="377666" y="229076"/>
                  <a:pt x="340519" y="230981"/>
                </a:cubicBezTo>
                <a:cubicBezTo>
                  <a:pt x="303371" y="232886"/>
                  <a:pt x="290989" y="238601"/>
                  <a:pt x="273844" y="258604"/>
                </a:cubicBezTo>
                <a:lnTo>
                  <a:pt x="273844" y="454819"/>
                </a:lnTo>
                <a:lnTo>
                  <a:pt x="178594" y="454819"/>
                </a:lnTo>
                <a:lnTo>
                  <a:pt x="178594" y="159544"/>
                </a:lnTo>
                <a:lnTo>
                  <a:pt x="273844" y="159544"/>
                </a:lnTo>
                <a:lnTo>
                  <a:pt x="273844" y="203359"/>
                </a:lnTo>
                <a:cubicBezTo>
                  <a:pt x="273844" y="203359"/>
                  <a:pt x="305276" y="142399"/>
                  <a:pt x="369094" y="147161"/>
                </a:cubicBezTo>
                <a:cubicBezTo>
                  <a:pt x="428149" y="150971"/>
                  <a:pt x="471964" y="187166"/>
                  <a:pt x="481489" y="264319"/>
                </a:cubicBezTo>
                <a:lnTo>
                  <a:pt x="483394" y="264319"/>
                </a:lnTo>
                <a:lnTo>
                  <a:pt x="483394" y="454819"/>
                </a:lnTo>
                <a:lnTo>
                  <a:pt x="388144" y="454819"/>
                </a:lnTo>
                <a:close/>
                <a:moveTo>
                  <a:pt x="64294" y="121444"/>
                </a:moveTo>
                <a:cubicBezTo>
                  <a:pt x="32861" y="121444"/>
                  <a:pt x="7144" y="95726"/>
                  <a:pt x="7144" y="64294"/>
                </a:cubicBezTo>
                <a:cubicBezTo>
                  <a:pt x="7144" y="32861"/>
                  <a:pt x="32861" y="7144"/>
                  <a:pt x="64294" y="7144"/>
                </a:cubicBezTo>
                <a:cubicBezTo>
                  <a:pt x="95726" y="7144"/>
                  <a:pt x="121444" y="32861"/>
                  <a:pt x="121444" y="64294"/>
                </a:cubicBezTo>
                <a:cubicBezTo>
                  <a:pt x="121444" y="95726"/>
                  <a:pt x="95726" y="121444"/>
                  <a:pt x="64294" y="121444"/>
                </a:cubicBezTo>
                <a:close/>
                <a:moveTo>
                  <a:pt x="111919" y="454819"/>
                </a:moveTo>
                <a:lnTo>
                  <a:pt x="16669" y="454819"/>
                </a:lnTo>
                <a:lnTo>
                  <a:pt x="16669" y="159544"/>
                </a:lnTo>
                <a:lnTo>
                  <a:pt x="111919" y="159544"/>
                </a:lnTo>
                <a:lnTo>
                  <a:pt x="111919" y="454819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168365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96DB697A-87F8-46CD-B791-911B7AACBA55}"/>
              </a:ext>
            </a:extLst>
          </p:cNvPr>
          <p:cNvSpPr txBox="1"/>
          <p:nvPr/>
        </p:nvSpPr>
        <p:spPr>
          <a:xfrm>
            <a:off x="1919288" y="1511908"/>
            <a:ext cx="3116538" cy="31200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>
              <a:lnSpc>
                <a:spcPct val="110000"/>
              </a:lnSpc>
            </a:pPr>
            <a:r>
              <a:rPr lang="en-US" sz="2000">
                <a:latin typeface="Segoe UI Semibold"/>
                <a:cs typeface="Segoe UI Semibold"/>
              </a:rPr>
              <a:t>01 - </a:t>
            </a:r>
            <a:r>
              <a:rPr lang="en-US" sz="2000" err="1">
                <a:latin typeface="Segoe UI Semibold"/>
                <a:cs typeface="Segoe UI Semibold"/>
              </a:rPr>
              <a:t>Contexte</a:t>
            </a:r>
            <a:endParaRPr lang="fr-FR" sz="2000" err="1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276A2F7E-B11E-41F8-BE30-1565995A9D3C}"/>
              </a:ext>
            </a:extLst>
          </p:cNvPr>
          <p:cNvSpPr txBox="1"/>
          <p:nvPr/>
        </p:nvSpPr>
        <p:spPr>
          <a:xfrm>
            <a:off x="1919287" y="2392452"/>
            <a:ext cx="3116537" cy="31200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>
              <a:lnSpc>
                <a:spcPct val="110000"/>
              </a:lnSpc>
            </a:pPr>
            <a:r>
              <a:rPr lang="en-US" sz="2000">
                <a:latin typeface="Segoe UI Semibold"/>
                <a:cs typeface="Segoe UI Semibold"/>
              </a:rPr>
              <a:t>03 - </a:t>
            </a:r>
            <a:r>
              <a:rPr lang="en-US" sz="2000" err="1">
                <a:latin typeface="Segoe UI Semibold"/>
                <a:cs typeface="Segoe UI Semibold"/>
              </a:rPr>
              <a:t>Cibles</a:t>
            </a:r>
            <a:endParaRPr lang="fr-FR" sz="2000" err="1">
              <a:latin typeface="Segoe UI Semibold"/>
              <a:cs typeface="Segoe UI Semibold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F038F31B-E637-4091-BEBF-EF5A66263863}"/>
              </a:ext>
            </a:extLst>
          </p:cNvPr>
          <p:cNvSpPr txBox="1"/>
          <p:nvPr/>
        </p:nvSpPr>
        <p:spPr>
          <a:xfrm>
            <a:off x="1919287" y="4171901"/>
            <a:ext cx="3906079" cy="31200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>
              <a:lnSpc>
                <a:spcPct val="110000"/>
              </a:lnSpc>
            </a:pPr>
            <a:r>
              <a:rPr lang="en-US" sz="2000">
                <a:latin typeface="Segoe UI Semibold"/>
                <a:cs typeface="Segoe UI Semibold"/>
              </a:rPr>
              <a:t>07 – Grille </a:t>
            </a:r>
            <a:r>
              <a:rPr lang="en-US" sz="2000" err="1">
                <a:latin typeface="Segoe UI Semibold"/>
                <a:cs typeface="Segoe UI Semibold"/>
              </a:rPr>
              <a:t>d'animation</a:t>
            </a:r>
            <a:r>
              <a:rPr lang="en-US" sz="2000">
                <a:latin typeface="Segoe UI Semibold"/>
                <a:cs typeface="Segoe UI Semibold"/>
              </a:rPr>
              <a:t> </a:t>
            </a:r>
            <a:r>
              <a:rPr lang="en-US" sz="2000" err="1">
                <a:latin typeface="Segoe UI Semibold"/>
                <a:cs typeface="Segoe UI Semibold"/>
              </a:rPr>
              <a:t>mensuelle</a:t>
            </a:r>
            <a:endParaRPr lang="fr-FR" sz="2000" err="1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9702A90E-AC2B-46CB-859B-DD743BAA7F85}"/>
              </a:ext>
            </a:extLst>
          </p:cNvPr>
          <p:cNvSpPr txBox="1"/>
          <p:nvPr/>
        </p:nvSpPr>
        <p:spPr>
          <a:xfrm>
            <a:off x="1919287" y="5034085"/>
            <a:ext cx="3116537" cy="31200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>
              <a:lnSpc>
                <a:spcPct val="110000"/>
              </a:lnSpc>
            </a:pPr>
            <a:r>
              <a:rPr lang="en-US" sz="2000">
                <a:latin typeface="Segoe UI Semibold"/>
                <a:cs typeface="Segoe UI Semibold"/>
              </a:rPr>
              <a:t>09 – </a:t>
            </a:r>
            <a:r>
              <a:rPr lang="en-US" sz="2000" err="1">
                <a:latin typeface="Segoe UI Semibold"/>
                <a:cs typeface="Segoe UI Semibold"/>
              </a:rPr>
              <a:t>Organisation</a:t>
            </a:r>
            <a:r>
              <a:rPr lang="en-US" sz="2000">
                <a:latin typeface="Segoe UI Semibold"/>
                <a:cs typeface="Segoe UI Semibold"/>
              </a:rPr>
              <a:t>, </a:t>
            </a:r>
            <a:r>
              <a:rPr lang="en-US" sz="2000" err="1">
                <a:latin typeface="Segoe UI Semibold"/>
                <a:cs typeface="Segoe UI Semibold"/>
              </a:rPr>
              <a:t>moyens</a:t>
            </a:r>
            <a:endParaRPr lang="fr-FR" sz="2000" err="1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AE5779FE-0787-4D21-9F00-E3ECA5F4996E}"/>
              </a:ext>
            </a:extLst>
          </p:cNvPr>
          <p:cNvSpPr txBox="1"/>
          <p:nvPr/>
        </p:nvSpPr>
        <p:spPr>
          <a:xfrm>
            <a:off x="1919287" y="3272996"/>
            <a:ext cx="3116537" cy="31200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>
              <a:lnSpc>
                <a:spcPct val="110000"/>
              </a:lnSpc>
            </a:pPr>
            <a:r>
              <a:rPr lang="en-US" sz="2000">
                <a:latin typeface="Segoe UI Semibold"/>
                <a:cs typeface="Segoe UI Semibold"/>
              </a:rPr>
              <a:t>05 – </a:t>
            </a:r>
            <a:r>
              <a:rPr lang="en-US" sz="2000" err="1">
                <a:latin typeface="Segoe UI Semibold"/>
                <a:cs typeface="Segoe UI Semibold"/>
              </a:rPr>
              <a:t>Ligne</a:t>
            </a:r>
            <a:r>
              <a:rPr lang="en-US" sz="2000">
                <a:latin typeface="Segoe UI Semibold"/>
                <a:cs typeface="Segoe UI Semibold"/>
              </a:rPr>
              <a:t> </a:t>
            </a:r>
            <a:r>
              <a:rPr lang="en-US" sz="2000" err="1">
                <a:latin typeface="Segoe UI Semibold"/>
                <a:cs typeface="Segoe UI Semibold"/>
              </a:rPr>
              <a:t>éditoriale</a:t>
            </a:r>
            <a:endParaRPr lang="fr-FR" sz="2000" err="1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8" name="TextBox 11">
            <a:extLst>
              <a:ext uri="{FF2B5EF4-FFF2-40B4-BE49-F238E27FC236}">
                <a16:creationId xmlns="" xmlns:a16="http://schemas.microsoft.com/office/drawing/2014/main" id="{B47F7BD4-2013-4ED4-BA38-C2DB5E2F4666}"/>
              </a:ext>
            </a:extLst>
          </p:cNvPr>
          <p:cNvSpPr txBox="1"/>
          <p:nvPr/>
        </p:nvSpPr>
        <p:spPr>
          <a:xfrm>
            <a:off x="7080759" y="1526285"/>
            <a:ext cx="3116538" cy="31200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lnSpc>
                <a:spcPct val="110000"/>
              </a:lnSpc>
            </a:pPr>
            <a:r>
              <a:rPr lang="en-US" sz="2000">
                <a:latin typeface="Segoe UI Semibold"/>
                <a:cs typeface="Segoe UI Semibold"/>
              </a:rPr>
              <a:t>02 - </a:t>
            </a:r>
            <a:r>
              <a:rPr lang="en-US" sz="2000" err="1">
                <a:latin typeface="Segoe UI Semibold"/>
                <a:cs typeface="Segoe UI Semibold"/>
              </a:rPr>
              <a:t>Objectifs</a:t>
            </a:r>
            <a:endParaRPr lang="fr-FR" sz="2000" err="1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9" name="TextBox 12">
            <a:extLst>
              <a:ext uri="{FF2B5EF4-FFF2-40B4-BE49-F238E27FC236}">
                <a16:creationId xmlns="" xmlns:a16="http://schemas.microsoft.com/office/drawing/2014/main" id="{311DD55E-96D6-4869-9FA0-C86A0D465CB9}"/>
              </a:ext>
            </a:extLst>
          </p:cNvPr>
          <p:cNvSpPr txBox="1"/>
          <p:nvPr/>
        </p:nvSpPr>
        <p:spPr>
          <a:xfrm>
            <a:off x="7080758" y="2406829"/>
            <a:ext cx="3116537" cy="31200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lnSpc>
                <a:spcPct val="110000"/>
              </a:lnSpc>
            </a:pPr>
            <a:r>
              <a:rPr lang="en-US" sz="2000">
                <a:latin typeface="Segoe UI Semibold"/>
                <a:cs typeface="Segoe UI Semibold"/>
              </a:rPr>
              <a:t>04 - </a:t>
            </a:r>
            <a:r>
              <a:rPr lang="en-US" sz="2000" err="1">
                <a:latin typeface="Segoe UI Semibold"/>
                <a:cs typeface="Segoe UI Semibold"/>
              </a:rPr>
              <a:t>Identité</a:t>
            </a:r>
            <a:r>
              <a:rPr lang="en-US" sz="2000">
                <a:latin typeface="Segoe UI Semibold"/>
                <a:cs typeface="Segoe UI Semibold"/>
              </a:rPr>
              <a:t> </a:t>
            </a:r>
            <a:r>
              <a:rPr lang="en-US" sz="2000" err="1">
                <a:latin typeface="Segoe UI Semibold"/>
                <a:cs typeface="Segoe UI Semibold"/>
              </a:rPr>
              <a:t>Graphique</a:t>
            </a:r>
            <a:endParaRPr lang="fr-FR" sz="2000" err="1">
              <a:latin typeface="Segoe UI Semibold"/>
              <a:cs typeface="Segoe UI Semibold"/>
            </a:endParaRPr>
          </a:p>
        </p:txBody>
      </p:sp>
      <p:sp>
        <p:nvSpPr>
          <p:cNvPr id="22" name="TextBox 19">
            <a:extLst>
              <a:ext uri="{FF2B5EF4-FFF2-40B4-BE49-F238E27FC236}">
                <a16:creationId xmlns="" xmlns:a16="http://schemas.microsoft.com/office/drawing/2014/main" id="{6118754F-7E7E-4253-ACAA-ACC12EC9091C}"/>
              </a:ext>
            </a:extLst>
          </p:cNvPr>
          <p:cNvSpPr txBox="1"/>
          <p:nvPr/>
        </p:nvSpPr>
        <p:spPr>
          <a:xfrm>
            <a:off x="7080758" y="4167916"/>
            <a:ext cx="3116537" cy="31200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lnSpc>
                <a:spcPct val="110000"/>
              </a:lnSpc>
            </a:pPr>
            <a:r>
              <a:rPr lang="en-US" sz="2000">
                <a:latin typeface="Segoe UI Semibold"/>
                <a:cs typeface="Segoe UI Semibold"/>
              </a:rPr>
              <a:t>08 – Temps fort </a:t>
            </a:r>
            <a:r>
              <a:rPr lang="en-US" sz="2000" err="1">
                <a:latin typeface="Segoe UI Semibold"/>
                <a:cs typeface="Segoe UI Semibold"/>
              </a:rPr>
              <a:t>annuels</a:t>
            </a:r>
            <a:endParaRPr lang="fr-FR" sz="2000" err="1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23" name="TextBox 20">
            <a:extLst>
              <a:ext uri="{FF2B5EF4-FFF2-40B4-BE49-F238E27FC236}">
                <a16:creationId xmlns="" xmlns:a16="http://schemas.microsoft.com/office/drawing/2014/main" id="{A7123D63-6B4A-4CF8-B50B-950873FE4244}"/>
              </a:ext>
            </a:extLst>
          </p:cNvPr>
          <p:cNvSpPr txBox="1"/>
          <p:nvPr/>
        </p:nvSpPr>
        <p:spPr>
          <a:xfrm>
            <a:off x="6410566" y="5030101"/>
            <a:ext cx="3786729" cy="31200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lnSpc>
                <a:spcPct val="110000"/>
              </a:lnSpc>
            </a:pPr>
            <a:r>
              <a:rPr lang="en-US" sz="2000">
                <a:latin typeface="Segoe UI Semibold"/>
                <a:cs typeface="Segoe UI Semibold"/>
              </a:rPr>
              <a:t>10 – </a:t>
            </a:r>
            <a:r>
              <a:rPr lang="en-US" sz="2000" err="1">
                <a:latin typeface="Segoe UI Semibold"/>
                <a:cs typeface="Segoe UI Semibold"/>
              </a:rPr>
              <a:t>Mesure</a:t>
            </a:r>
            <a:r>
              <a:rPr lang="en-US" sz="2000">
                <a:latin typeface="Segoe UI Semibold"/>
                <a:cs typeface="Segoe UI Semibold"/>
              </a:rPr>
              <a:t> de la performance</a:t>
            </a:r>
            <a:endParaRPr lang="fr-FR" sz="200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24" name="TextBox 26">
            <a:extLst>
              <a:ext uri="{FF2B5EF4-FFF2-40B4-BE49-F238E27FC236}">
                <a16:creationId xmlns="" xmlns:a16="http://schemas.microsoft.com/office/drawing/2014/main" id="{C667094A-B556-478D-B0E2-5EB7FE177567}"/>
              </a:ext>
            </a:extLst>
          </p:cNvPr>
          <p:cNvSpPr txBox="1"/>
          <p:nvPr/>
        </p:nvSpPr>
        <p:spPr>
          <a:xfrm>
            <a:off x="6814518" y="3287373"/>
            <a:ext cx="3382777" cy="31200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lnSpc>
                <a:spcPct val="110000"/>
              </a:lnSpc>
            </a:pPr>
            <a:r>
              <a:rPr lang="en-US" sz="2000">
                <a:latin typeface="Segoe UI Semibold"/>
                <a:cs typeface="Segoe UI Semibold"/>
              </a:rPr>
              <a:t>06 – </a:t>
            </a:r>
            <a:r>
              <a:rPr lang="en-US" sz="2000" err="1">
                <a:latin typeface="Segoe UI Semibold"/>
                <a:cs typeface="Segoe UI Semibold"/>
              </a:rPr>
              <a:t>Facteurs</a:t>
            </a:r>
            <a:r>
              <a:rPr lang="en-US" sz="2000">
                <a:latin typeface="Segoe UI Semibold"/>
                <a:cs typeface="Segoe UI Semibold"/>
              </a:rPr>
              <a:t> </a:t>
            </a:r>
            <a:r>
              <a:rPr lang="en-US" sz="2000" err="1">
                <a:latin typeface="Segoe UI Semibold"/>
                <a:cs typeface="Segoe UI Semibold"/>
              </a:rPr>
              <a:t>clés</a:t>
            </a:r>
            <a:r>
              <a:rPr lang="en-US" sz="2000">
                <a:latin typeface="Segoe UI Semibold"/>
                <a:cs typeface="Segoe UI Semibold"/>
              </a:rPr>
              <a:t> de </a:t>
            </a:r>
            <a:r>
              <a:rPr lang="en-US" sz="2000" err="1">
                <a:latin typeface="Segoe UI Semibold"/>
                <a:cs typeface="Segoe UI Semibold"/>
              </a:rPr>
              <a:t>succès</a:t>
            </a:r>
            <a:endParaRPr lang="en-US" sz="2000" err="1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071AE6B1-21C7-446A-BC75-CB1329CB659B}"/>
              </a:ext>
            </a:extLst>
          </p:cNvPr>
          <p:cNvSpPr/>
          <p:nvPr/>
        </p:nvSpPr>
        <p:spPr>
          <a:xfrm>
            <a:off x="3034711" y="-2906869"/>
            <a:ext cx="716691" cy="672560"/>
          </a:xfrm>
          <a:prstGeom prst="rect">
            <a:avLst/>
          </a:prstGeom>
          <a:solidFill>
            <a:srgbClr val="F397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88497A74-8BDA-40AE-B7CC-0225228CCAE1}"/>
              </a:ext>
            </a:extLst>
          </p:cNvPr>
          <p:cNvSpPr/>
          <p:nvPr/>
        </p:nvSpPr>
        <p:spPr>
          <a:xfrm>
            <a:off x="3034711" y="-2095442"/>
            <a:ext cx="716691" cy="672560"/>
          </a:xfrm>
          <a:prstGeom prst="rect">
            <a:avLst/>
          </a:prstGeom>
          <a:solidFill>
            <a:srgbClr val="B5D8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>
              <a:noFill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26028543-AF48-4E88-B236-3FD91BEE7B1D}"/>
              </a:ext>
            </a:extLst>
          </p:cNvPr>
          <p:cNvSpPr/>
          <p:nvPr/>
        </p:nvSpPr>
        <p:spPr>
          <a:xfrm>
            <a:off x="3034710" y="-1284015"/>
            <a:ext cx="716691" cy="672560"/>
          </a:xfrm>
          <a:prstGeom prst="rect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>
              <a:noFill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="" xmlns:a16="http://schemas.microsoft.com/office/drawing/2014/main" id="{3EDE99BB-08F0-4557-9912-CC1F146B729E}"/>
              </a:ext>
            </a:extLst>
          </p:cNvPr>
          <p:cNvSpPr/>
          <p:nvPr/>
        </p:nvSpPr>
        <p:spPr>
          <a:xfrm>
            <a:off x="1336277" y="1481517"/>
            <a:ext cx="404547" cy="378777"/>
          </a:xfrm>
          <a:prstGeom prst="rect">
            <a:avLst/>
          </a:prstGeom>
          <a:solidFill>
            <a:srgbClr val="F397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26" name="Rectangle 25">
            <a:extLst>
              <a:ext uri="{FF2B5EF4-FFF2-40B4-BE49-F238E27FC236}">
                <a16:creationId xmlns="" xmlns:a16="http://schemas.microsoft.com/office/drawing/2014/main" id="{733E8F38-8CBF-4EA4-87D3-33E57542BC24}"/>
              </a:ext>
            </a:extLst>
          </p:cNvPr>
          <p:cNvSpPr/>
          <p:nvPr/>
        </p:nvSpPr>
        <p:spPr>
          <a:xfrm>
            <a:off x="1336277" y="2292944"/>
            <a:ext cx="404547" cy="378777"/>
          </a:xfrm>
          <a:prstGeom prst="rect">
            <a:avLst/>
          </a:prstGeom>
          <a:solidFill>
            <a:srgbClr val="B5D8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>
              <a:noFill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="" xmlns:a16="http://schemas.microsoft.com/office/drawing/2014/main" id="{7EBA4AC0-BB8C-42C3-900C-51C05D593DC9}"/>
              </a:ext>
            </a:extLst>
          </p:cNvPr>
          <p:cNvSpPr/>
          <p:nvPr/>
        </p:nvSpPr>
        <p:spPr>
          <a:xfrm>
            <a:off x="1327096" y="3235034"/>
            <a:ext cx="404547" cy="378777"/>
          </a:xfrm>
          <a:prstGeom prst="rect">
            <a:avLst/>
          </a:prstGeom>
          <a:solidFill>
            <a:srgbClr val="F397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29" name="Rectangle 28">
            <a:extLst>
              <a:ext uri="{FF2B5EF4-FFF2-40B4-BE49-F238E27FC236}">
                <a16:creationId xmlns="" xmlns:a16="http://schemas.microsoft.com/office/drawing/2014/main" id="{78133694-815B-431A-A591-C9A06B15F767}"/>
              </a:ext>
            </a:extLst>
          </p:cNvPr>
          <p:cNvSpPr/>
          <p:nvPr/>
        </p:nvSpPr>
        <p:spPr>
          <a:xfrm>
            <a:off x="1327096" y="4046462"/>
            <a:ext cx="404547" cy="378777"/>
          </a:xfrm>
          <a:prstGeom prst="rect">
            <a:avLst/>
          </a:prstGeom>
          <a:solidFill>
            <a:srgbClr val="B5D8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>
              <a:noFill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="" xmlns:a16="http://schemas.microsoft.com/office/drawing/2014/main" id="{B41F5B41-1795-4A15-9263-2041BB7276BE}"/>
              </a:ext>
            </a:extLst>
          </p:cNvPr>
          <p:cNvSpPr/>
          <p:nvPr/>
        </p:nvSpPr>
        <p:spPr>
          <a:xfrm>
            <a:off x="1336277" y="4951829"/>
            <a:ext cx="404547" cy="378777"/>
          </a:xfrm>
          <a:prstGeom prst="rect">
            <a:avLst/>
          </a:prstGeom>
          <a:solidFill>
            <a:srgbClr val="F397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32" name="Rectangle 31">
            <a:extLst>
              <a:ext uri="{FF2B5EF4-FFF2-40B4-BE49-F238E27FC236}">
                <a16:creationId xmlns="" xmlns:a16="http://schemas.microsoft.com/office/drawing/2014/main" id="{0D6D1ADA-0768-47D4-9864-567072D0418D}"/>
              </a:ext>
            </a:extLst>
          </p:cNvPr>
          <p:cNvSpPr/>
          <p:nvPr/>
        </p:nvSpPr>
        <p:spPr>
          <a:xfrm>
            <a:off x="10406832" y="2326142"/>
            <a:ext cx="404547" cy="378777"/>
          </a:xfrm>
          <a:prstGeom prst="rect">
            <a:avLst/>
          </a:prstGeom>
          <a:solidFill>
            <a:srgbClr val="F397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33" name="Rectangle 32">
            <a:extLst>
              <a:ext uri="{FF2B5EF4-FFF2-40B4-BE49-F238E27FC236}">
                <a16:creationId xmlns="" xmlns:a16="http://schemas.microsoft.com/office/drawing/2014/main" id="{A03DF5A3-D878-4485-8302-28C683ECB228}"/>
              </a:ext>
            </a:extLst>
          </p:cNvPr>
          <p:cNvSpPr/>
          <p:nvPr/>
        </p:nvSpPr>
        <p:spPr>
          <a:xfrm>
            <a:off x="10406831" y="1512582"/>
            <a:ext cx="404547" cy="378777"/>
          </a:xfrm>
          <a:prstGeom prst="rect">
            <a:avLst/>
          </a:prstGeom>
          <a:solidFill>
            <a:srgbClr val="B5D8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>
              <a:noFill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="" xmlns:a16="http://schemas.microsoft.com/office/drawing/2014/main" id="{7A1F1741-B6C6-4901-BC0B-5A8C09280784}"/>
              </a:ext>
            </a:extLst>
          </p:cNvPr>
          <p:cNvSpPr/>
          <p:nvPr/>
        </p:nvSpPr>
        <p:spPr>
          <a:xfrm>
            <a:off x="10416013" y="4088841"/>
            <a:ext cx="404547" cy="378777"/>
          </a:xfrm>
          <a:prstGeom prst="rect">
            <a:avLst/>
          </a:prstGeom>
          <a:solidFill>
            <a:srgbClr val="F397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35" name="Rectangle 34">
            <a:extLst>
              <a:ext uri="{FF2B5EF4-FFF2-40B4-BE49-F238E27FC236}">
                <a16:creationId xmlns="" xmlns:a16="http://schemas.microsoft.com/office/drawing/2014/main" id="{AC0D1B64-37E7-4ABC-9098-1515ED0B316E}"/>
              </a:ext>
            </a:extLst>
          </p:cNvPr>
          <p:cNvSpPr/>
          <p:nvPr/>
        </p:nvSpPr>
        <p:spPr>
          <a:xfrm>
            <a:off x="10416012" y="3275281"/>
            <a:ext cx="404547" cy="378777"/>
          </a:xfrm>
          <a:prstGeom prst="rect">
            <a:avLst/>
          </a:prstGeom>
          <a:solidFill>
            <a:srgbClr val="B5D8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>
              <a:noFill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="" xmlns:a16="http://schemas.microsoft.com/office/drawing/2014/main" id="{64D4BA61-52D7-465B-B7A5-7EE59426072B}"/>
              </a:ext>
            </a:extLst>
          </p:cNvPr>
          <p:cNvSpPr/>
          <p:nvPr/>
        </p:nvSpPr>
        <p:spPr>
          <a:xfrm>
            <a:off x="10397650" y="4982895"/>
            <a:ext cx="404547" cy="378777"/>
          </a:xfrm>
          <a:prstGeom prst="rect">
            <a:avLst/>
          </a:prstGeom>
          <a:solidFill>
            <a:srgbClr val="B5D8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38673979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F21B5104-AD6F-4502-A143-36300B63F235}"/>
              </a:ext>
            </a:extLst>
          </p:cNvPr>
          <p:cNvSpPr/>
          <p:nvPr/>
        </p:nvSpPr>
        <p:spPr>
          <a:xfrm>
            <a:off x="1704975" y="676275"/>
            <a:ext cx="8677275" cy="5753100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pic>
        <p:nvPicPr>
          <p:cNvPr id="5" name="Graphic 4">
            <a:extLst>
              <a:ext uri="{FF2B5EF4-FFF2-40B4-BE49-F238E27FC236}">
                <a16:creationId xmlns="" xmlns:a16="http://schemas.microsoft.com/office/drawing/2014/main" id="{B727DD11-0CE4-4D11-A166-00A76C977D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96205" y="4587059"/>
            <a:ext cx="300458" cy="300458"/>
          </a:xfrm>
          <a:prstGeom prst="rect">
            <a:avLst/>
          </a:prstGeom>
        </p:spPr>
      </p:pic>
      <p:sp>
        <p:nvSpPr>
          <p:cNvPr id="8" name="Rectangle: Rounded Corners 7">
            <a:hlinkClick r:id="" action="ppaction://hlinkshowjump?jump=nextslide"/>
            <a:extLst>
              <a:ext uri="{FF2B5EF4-FFF2-40B4-BE49-F238E27FC236}">
                <a16:creationId xmlns="" xmlns:a16="http://schemas.microsoft.com/office/drawing/2014/main" id="{C87D0175-9ABD-4C4C-93EA-3C45386B5AAB}"/>
              </a:ext>
            </a:extLst>
          </p:cNvPr>
          <p:cNvSpPr/>
          <p:nvPr/>
        </p:nvSpPr>
        <p:spPr>
          <a:xfrm>
            <a:off x="11006138" y="4548560"/>
            <a:ext cx="547688" cy="425871"/>
          </a:xfrm>
          <a:prstGeom prst="roundRect">
            <a:avLst>
              <a:gd name="adj" fmla="val 8603"/>
            </a:avLst>
          </a:prstGeom>
          <a:solidFill>
            <a:schemeClr val="accent1">
              <a:alpha val="0"/>
            </a:schemeClr>
          </a:solidFill>
          <a:ln>
            <a:solidFill>
              <a:schemeClr val="accent1"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E95AE9DE-E5D7-447B-B8F4-5F4C1CF5AF52}"/>
              </a:ext>
            </a:extLst>
          </p:cNvPr>
          <p:cNvSpPr/>
          <p:nvPr/>
        </p:nvSpPr>
        <p:spPr>
          <a:xfrm>
            <a:off x="8312150" y="3036139"/>
            <a:ext cx="3243172" cy="10333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32000" tIns="288000" rIns="432000" bIns="288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ct val="120000"/>
              </a:lnSpc>
            </a:pPr>
            <a:r>
              <a:rPr lang="en-US" sz="2000" err="1">
                <a:solidFill>
                  <a:schemeClr val="bg1"/>
                </a:solidFill>
                <a:latin typeface="Segoe UI Semibold"/>
                <a:cs typeface="Segoe UI Semibold"/>
              </a:rPr>
              <a:t>Témoignages</a:t>
            </a:r>
            <a:r>
              <a:rPr lang="en-US" sz="2000">
                <a:solidFill>
                  <a:schemeClr val="bg1"/>
                </a:solidFill>
                <a:latin typeface="Segoe UI Semibold"/>
                <a:cs typeface="Segoe UI Semibold"/>
              </a:rPr>
              <a:t> de clients / salariés</a:t>
            </a:r>
            <a:endParaRPr lang="fr-FR">
              <a:solidFill>
                <a:schemeClr val="bg1"/>
              </a:solidFill>
              <a:cs typeface="Segoe UI"/>
            </a:endParaRPr>
          </a:p>
        </p:txBody>
      </p:sp>
      <p:pic>
        <p:nvPicPr>
          <p:cNvPr id="2" name="Image 2" descr="Une image contenant capture d’écran, texte&#10;&#10;Description générée avec un niveau de confiance très élevé">
            <a:extLst>
              <a:ext uri="{FF2B5EF4-FFF2-40B4-BE49-F238E27FC236}">
                <a16:creationId xmlns="" xmlns:a16="http://schemas.microsoft.com/office/drawing/2014/main" id="{C3304DDC-7B7E-45E2-B291-ECDECC9268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6900" y="782127"/>
            <a:ext cx="5257800" cy="5531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1542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F21B5104-AD6F-4502-A143-36300B63F235}"/>
              </a:ext>
            </a:extLst>
          </p:cNvPr>
          <p:cNvSpPr/>
          <p:nvPr/>
        </p:nvSpPr>
        <p:spPr>
          <a:xfrm>
            <a:off x="1704975" y="676275"/>
            <a:ext cx="8677275" cy="5753100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pic>
        <p:nvPicPr>
          <p:cNvPr id="5" name="Graphic 4">
            <a:extLst>
              <a:ext uri="{FF2B5EF4-FFF2-40B4-BE49-F238E27FC236}">
                <a16:creationId xmlns="" xmlns:a16="http://schemas.microsoft.com/office/drawing/2014/main" id="{B727DD11-0CE4-4D11-A166-00A76C977D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96205" y="4587059"/>
            <a:ext cx="300458" cy="300458"/>
          </a:xfrm>
          <a:prstGeom prst="rect">
            <a:avLst/>
          </a:prstGeom>
        </p:spPr>
      </p:pic>
      <p:sp>
        <p:nvSpPr>
          <p:cNvPr id="8" name="Rectangle: Rounded Corners 7">
            <a:hlinkClick r:id="" action="ppaction://hlinkshowjump?jump=nextslide"/>
            <a:extLst>
              <a:ext uri="{FF2B5EF4-FFF2-40B4-BE49-F238E27FC236}">
                <a16:creationId xmlns="" xmlns:a16="http://schemas.microsoft.com/office/drawing/2014/main" id="{C87D0175-9ABD-4C4C-93EA-3C45386B5AAB}"/>
              </a:ext>
            </a:extLst>
          </p:cNvPr>
          <p:cNvSpPr/>
          <p:nvPr/>
        </p:nvSpPr>
        <p:spPr>
          <a:xfrm>
            <a:off x="11006138" y="4548560"/>
            <a:ext cx="547688" cy="425871"/>
          </a:xfrm>
          <a:prstGeom prst="roundRect">
            <a:avLst>
              <a:gd name="adj" fmla="val 8603"/>
            </a:avLst>
          </a:prstGeom>
          <a:solidFill>
            <a:schemeClr val="accent1">
              <a:alpha val="0"/>
            </a:schemeClr>
          </a:solidFill>
          <a:ln>
            <a:solidFill>
              <a:schemeClr val="accent1"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E95AE9DE-E5D7-447B-B8F4-5F4C1CF5AF52}"/>
              </a:ext>
            </a:extLst>
          </p:cNvPr>
          <p:cNvSpPr/>
          <p:nvPr/>
        </p:nvSpPr>
        <p:spPr>
          <a:xfrm>
            <a:off x="7654925" y="3036139"/>
            <a:ext cx="3900397" cy="10333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32000" tIns="288000" rIns="432000" bIns="288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ct val="120000"/>
              </a:lnSpc>
            </a:pPr>
            <a:r>
              <a:rPr lang="en-US" sz="2000" err="1">
                <a:solidFill>
                  <a:schemeClr val="bg1"/>
                </a:solidFill>
                <a:latin typeface="Segoe UI Semibold"/>
                <a:cs typeface="Segoe UI Semibold"/>
              </a:rPr>
              <a:t>Présentation</a:t>
            </a:r>
            <a:r>
              <a:rPr lang="en-US" sz="2000">
                <a:solidFill>
                  <a:schemeClr val="bg1"/>
                </a:solidFill>
                <a:latin typeface="Segoe UI Semibold"/>
                <a:cs typeface="Segoe UI Semibold"/>
              </a:rPr>
              <a:t> des </a:t>
            </a:r>
            <a:r>
              <a:rPr lang="en-US" sz="2000" err="1">
                <a:solidFill>
                  <a:schemeClr val="bg1"/>
                </a:solidFill>
                <a:latin typeface="Segoe UI Semibold"/>
                <a:cs typeface="Segoe UI Semibold"/>
              </a:rPr>
              <a:t>projets</a:t>
            </a:r>
            <a:r>
              <a:rPr lang="en-US" sz="2000">
                <a:solidFill>
                  <a:schemeClr val="bg1"/>
                </a:solidFill>
                <a:latin typeface="Segoe UI Semibold"/>
                <a:cs typeface="Segoe UI Semibold"/>
              </a:rPr>
              <a:t> de </a:t>
            </a:r>
            <a:r>
              <a:rPr lang="en-US" sz="2000" err="1">
                <a:solidFill>
                  <a:schemeClr val="bg1"/>
                </a:solidFill>
                <a:latin typeface="Segoe UI Semibold"/>
                <a:cs typeface="Segoe UI Semibold"/>
              </a:rPr>
              <a:t>l'entreprise</a:t>
            </a:r>
            <a:endParaRPr lang="fr-FR" err="1">
              <a:solidFill>
                <a:schemeClr val="bg1"/>
              </a:solidFill>
            </a:endParaRPr>
          </a:p>
        </p:txBody>
      </p:sp>
      <p:pic>
        <p:nvPicPr>
          <p:cNvPr id="3" name="Image 6">
            <a:extLst>
              <a:ext uri="{FF2B5EF4-FFF2-40B4-BE49-F238E27FC236}">
                <a16:creationId xmlns="" xmlns:a16="http://schemas.microsoft.com/office/drawing/2014/main" id="{6E960699-5BC7-4EDA-A119-BA3FE71DB3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7375" y="772602"/>
            <a:ext cx="5257800" cy="5541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0951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F16F8FF5-D206-4BC1-97C5-118E812768F0}"/>
              </a:ext>
            </a:extLst>
          </p:cNvPr>
          <p:cNvSpPr/>
          <p:nvPr/>
        </p:nvSpPr>
        <p:spPr>
          <a:xfrm>
            <a:off x="0" y="274322"/>
            <a:ext cx="10141527" cy="6309356"/>
          </a:xfrm>
          <a:prstGeom prst="rect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04AB6577-AFB7-4260-AAEF-8D384D8CF9F4}"/>
              </a:ext>
            </a:extLst>
          </p:cNvPr>
          <p:cNvSpPr txBox="1"/>
          <p:nvPr/>
        </p:nvSpPr>
        <p:spPr>
          <a:xfrm>
            <a:off x="1343025" y="2363380"/>
            <a:ext cx="5139055" cy="149579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defRPr/>
            </a:pPr>
            <a:r>
              <a:rPr lang="fr-FR" sz="5400">
                <a:solidFill>
                  <a:schemeClr val="accent1"/>
                </a:solidFill>
                <a:latin typeface="Segoe UI Semibold"/>
                <a:cs typeface="Segoe UI Semibold"/>
              </a:rPr>
              <a:t>Facteurs clés de succès</a:t>
            </a:r>
            <a:endParaRPr kumimoji="0" lang="fr-FR" sz="5400" b="0" i="0" u="none" strike="noStrike" kern="1200" cap="none" spc="0" normalizeH="0" baseline="0" noProof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30B8C1CF-BE41-4ED9-88F3-69C14BACD512}"/>
              </a:ext>
            </a:extLst>
          </p:cNvPr>
          <p:cNvSpPr txBox="1"/>
          <p:nvPr/>
        </p:nvSpPr>
        <p:spPr>
          <a:xfrm>
            <a:off x="1343026" y="1809382"/>
            <a:ext cx="631248" cy="55399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4000">
                <a:solidFill>
                  <a:schemeClr val="bg1"/>
                </a:solidFill>
                <a:latin typeface="Segoe UI Semibold"/>
                <a:cs typeface="Segoe UI Semibold"/>
              </a:rPr>
              <a:t>06</a:t>
            </a:r>
            <a:endParaRPr kumimoji="0" lang="fr-FR" sz="40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034711" y="-2906869"/>
            <a:ext cx="716691" cy="672560"/>
          </a:xfrm>
          <a:prstGeom prst="rect">
            <a:avLst/>
          </a:prstGeom>
          <a:solidFill>
            <a:srgbClr val="F397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8" name="Rectangle 7"/>
          <p:cNvSpPr/>
          <p:nvPr/>
        </p:nvSpPr>
        <p:spPr>
          <a:xfrm>
            <a:off x="3034711" y="-2095442"/>
            <a:ext cx="716691" cy="672560"/>
          </a:xfrm>
          <a:prstGeom prst="rect">
            <a:avLst/>
          </a:prstGeom>
          <a:solidFill>
            <a:srgbClr val="B5D8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>
              <a:noFill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034710" y="-1284015"/>
            <a:ext cx="716691" cy="672560"/>
          </a:xfrm>
          <a:prstGeom prst="rect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>
              <a:noFill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968EE5C0-4281-4C85-AE73-CB1B2BA4B1B7}"/>
              </a:ext>
            </a:extLst>
          </p:cNvPr>
          <p:cNvSpPr/>
          <p:nvPr/>
        </p:nvSpPr>
        <p:spPr>
          <a:xfrm>
            <a:off x="6945352" y="802491"/>
            <a:ext cx="4756728" cy="52445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F7038A59-F899-4337-A755-50C422B9EBFC}"/>
              </a:ext>
            </a:extLst>
          </p:cNvPr>
          <p:cNvSpPr/>
          <p:nvPr/>
        </p:nvSpPr>
        <p:spPr>
          <a:xfrm>
            <a:off x="6945352" y="808785"/>
            <a:ext cx="4756728" cy="5287692"/>
          </a:xfrm>
          <a:prstGeom prst="rect">
            <a:avLst/>
          </a:prstGeom>
          <a:solidFill>
            <a:srgbClr val="B5D8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24856970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7CA948CE-C207-4CCB-B3B2-76D22E3811CC}"/>
              </a:ext>
            </a:extLst>
          </p:cNvPr>
          <p:cNvSpPr txBox="1"/>
          <p:nvPr/>
        </p:nvSpPr>
        <p:spPr>
          <a:xfrm>
            <a:off x="1343025" y="2456021"/>
            <a:ext cx="4921023" cy="7478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visibles</a:t>
            </a:r>
            <a:endParaRPr kumimoji="0" lang="fr-FR" sz="5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E2CF1FA7-EC6D-4E96-B3A6-30F75D0E5371}"/>
              </a:ext>
            </a:extLst>
          </p:cNvPr>
          <p:cNvSpPr txBox="1"/>
          <p:nvPr/>
        </p:nvSpPr>
        <p:spPr>
          <a:xfrm>
            <a:off x="1343025" y="4390772"/>
            <a:ext cx="4247734" cy="24256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fr-FR"/>
            </a:defPPr>
            <a:lvl1pPr>
              <a:lnSpc>
                <a:spcPct val="125000"/>
              </a:lnSpc>
              <a:defRPr sz="12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Ce qui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permet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de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valider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la mise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en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place de la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stratégie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5F31537B-01AB-4FDD-B5F7-457C59B814EC}"/>
              </a:ext>
            </a:extLst>
          </p:cNvPr>
          <p:cNvSpPr txBox="1"/>
          <p:nvPr/>
        </p:nvSpPr>
        <p:spPr>
          <a:xfrm>
            <a:off x="1343024" y="2000530"/>
            <a:ext cx="3672859" cy="201017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100" normalizeH="0" baseline="0" noProof="0" dirty="0" err="1">
                <a:ln>
                  <a:noFill/>
                </a:ln>
                <a:solidFill>
                  <a:srgbClr val="B5D8B3"/>
                </a:solidFill>
                <a:effectLst/>
                <a:uLnTx/>
                <a:uFillTx/>
                <a:latin typeface="Segoe UI Semibold"/>
                <a:ea typeface="+mn-ea"/>
                <a:cs typeface="Segoe UI" panose="020B0502040204020203" pitchFamily="34" charset="0"/>
              </a:rPr>
              <a:t>Facteurs</a:t>
            </a:r>
            <a:r>
              <a:rPr kumimoji="0" lang="en-US" sz="1200" b="0" i="0" u="none" strike="noStrike" kern="1200" cap="none" spc="100" normalizeH="0" baseline="0" noProof="0" dirty="0">
                <a:ln>
                  <a:noFill/>
                </a:ln>
                <a:solidFill>
                  <a:srgbClr val="B5D8B3"/>
                </a:solidFill>
                <a:effectLst/>
                <a:uLnTx/>
                <a:uFillTx/>
                <a:latin typeface="Segoe UI Semibold"/>
                <a:ea typeface="+mn-ea"/>
                <a:cs typeface="Segoe UI" panose="020B0502040204020203" pitchFamily="34" charset="0"/>
              </a:rPr>
              <a:t> de </a:t>
            </a:r>
            <a:r>
              <a:rPr kumimoji="0" lang="en-US" sz="1200" b="0" i="0" u="none" strike="noStrike" kern="1200" cap="none" spc="100" normalizeH="0" baseline="0" noProof="0" dirty="0" err="1">
                <a:ln>
                  <a:noFill/>
                </a:ln>
                <a:solidFill>
                  <a:srgbClr val="B5D8B3"/>
                </a:solidFill>
                <a:effectLst/>
                <a:uLnTx/>
                <a:uFillTx/>
                <a:latin typeface="Segoe UI Semibold"/>
                <a:ea typeface="+mn-ea"/>
                <a:cs typeface="Segoe UI" panose="020B0502040204020203" pitchFamily="34" charset="0"/>
              </a:rPr>
              <a:t>succès</a:t>
            </a:r>
            <a:endParaRPr kumimoji="0" lang="fr-FR" sz="1200" b="0" i="0" u="none" strike="noStrike" kern="1200" cap="none" spc="100" normalizeH="0" baseline="0" noProof="0" dirty="0">
              <a:ln>
                <a:noFill/>
              </a:ln>
              <a:solidFill>
                <a:srgbClr val="B5D8B3"/>
              </a:solidFill>
              <a:effectLst/>
              <a:uLnTx/>
              <a:uFillTx/>
              <a:latin typeface="Segoe UI Semibold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="" xmlns:a16="http://schemas.microsoft.com/office/drawing/2014/main" id="{E8CE96E5-B5CE-402A-844C-65C0A3B0585A}"/>
              </a:ext>
            </a:extLst>
          </p:cNvPr>
          <p:cNvSpPr/>
          <p:nvPr/>
        </p:nvSpPr>
        <p:spPr>
          <a:xfrm>
            <a:off x="6601242" y="-161118"/>
            <a:ext cx="5519737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3E8A07F2-9D8B-4888-8447-A7FA7F93695E}"/>
              </a:ext>
            </a:extLst>
          </p:cNvPr>
          <p:cNvSpPr txBox="1"/>
          <p:nvPr/>
        </p:nvSpPr>
        <p:spPr>
          <a:xfrm>
            <a:off x="8399871" y="1321449"/>
            <a:ext cx="2706093" cy="307777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Améliorer</a:t>
            </a: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 la </a:t>
            </a:r>
            <a:r>
              <a:rPr kumimoji="0" lang="en-US" sz="200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visibilité</a:t>
            </a:r>
            <a:endParaRPr kumimoji="0" lang="fr-FR" sz="200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ADE63C93-31F2-441A-A6ED-5E1B282E1382}"/>
              </a:ext>
            </a:extLst>
          </p:cNvPr>
          <p:cNvSpPr txBox="1"/>
          <p:nvPr/>
        </p:nvSpPr>
        <p:spPr>
          <a:xfrm>
            <a:off x="8399871" y="2538813"/>
            <a:ext cx="3451819" cy="307777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Améliorer</a:t>
            </a: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 </a:t>
            </a:r>
            <a:r>
              <a:rPr kumimoji="0" lang="en-US" sz="200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l’image</a:t>
            </a: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 de marque</a:t>
            </a:r>
            <a:endParaRPr kumimoji="0" lang="fr-FR" sz="200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A45C6AF6-2FE1-4FAC-8274-38A14F8812BF}"/>
              </a:ext>
            </a:extLst>
          </p:cNvPr>
          <p:cNvSpPr txBox="1"/>
          <p:nvPr/>
        </p:nvSpPr>
        <p:spPr>
          <a:xfrm>
            <a:off x="8391811" y="3931998"/>
            <a:ext cx="3125874" cy="307777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Augmenter le traffic</a:t>
            </a:r>
            <a:endParaRPr kumimoji="0" lang="fr-FR" sz="200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endParaRPr>
          </a:p>
        </p:txBody>
      </p:sp>
      <p:sp>
        <p:nvSpPr>
          <p:cNvPr id="33" name="TextBox 27">
            <a:extLst>
              <a:ext uri="{FF2B5EF4-FFF2-40B4-BE49-F238E27FC236}">
                <a16:creationId xmlns="" xmlns:a16="http://schemas.microsoft.com/office/drawing/2014/main" id="{4A36E264-D8CC-447D-8513-5C12E7C824E9}"/>
              </a:ext>
            </a:extLst>
          </p:cNvPr>
          <p:cNvSpPr txBox="1"/>
          <p:nvPr/>
        </p:nvSpPr>
        <p:spPr>
          <a:xfrm>
            <a:off x="8399871" y="5171294"/>
            <a:ext cx="3456879" cy="307777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0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Acquérir de nouveaux clients</a:t>
            </a:r>
          </a:p>
        </p:txBody>
      </p:sp>
      <p:sp>
        <p:nvSpPr>
          <p:cNvPr id="19" name="Freeform: Shape 27">
            <a:extLst>
              <a:ext uri="{FF2B5EF4-FFF2-40B4-BE49-F238E27FC236}">
                <a16:creationId xmlns="" xmlns:a16="http://schemas.microsoft.com/office/drawing/2014/main" id="{F8F62112-E8F1-4303-9084-49CFD152D528}"/>
              </a:ext>
            </a:extLst>
          </p:cNvPr>
          <p:cNvSpPr/>
          <p:nvPr/>
        </p:nvSpPr>
        <p:spPr>
          <a:xfrm rot="14498748">
            <a:off x="7575626" y="1858152"/>
            <a:ext cx="638007" cy="542306"/>
          </a:xfrm>
          <a:custGeom>
            <a:avLst/>
            <a:gdLst>
              <a:gd name="connsiteX0" fmla="*/ 147271 w 351692"/>
              <a:gd name="connsiteY0" fmla="*/ 94517 h 298938"/>
              <a:gd name="connsiteX1" fmla="*/ 147271 w 351692"/>
              <a:gd name="connsiteY1" fmla="*/ 24179 h 298938"/>
              <a:gd name="connsiteX2" fmla="*/ 24179 w 351692"/>
              <a:gd name="connsiteY2" fmla="*/ 147271 h 298938"/>
              <a:gd name="connsiteX3" fmla="*/ 147271 w 351692"/>
              <a:gd name="connsiteY3" fmla="*/ 270364 h 298938"/>
              <a:gd name="connsiteX4" fmla="*/ 147271 w 351692"/>
              <a:gd name="connsiteY4" fmla="*/ 198267 h 298938"/>
              <a:gd name="connsiteX5" fmla="*/ 340702 w 351692"/>
              <a:gd name="connsiteY5" fmla="*/ 287948 h 298938"/>
              <a:gd name="connsiteX6" fmla="*/ 147271 w 351692"/>
              <a:gd name="connsiteY6" fmla="*/ 94517 h 298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1692" h="298938">
                <a:moveTo>
                  <a:pt x="147271" y="94517"/>
                </a:moveTo>
                <a:lnTo>
                  <a:pt x="147271" y="24179"/>
                </a:lnTo>
                <a:lnTo>
                  <a:pt x="24179" y="147271"/>
                </a:lnTo>
                <a:lnTo>
                  <a:pt x="147271" y="270364"/>
                </a:lnTo>
                <a:lnTo>
                  <a:pt x="147271" y="198267"/>
                </a:lnTo>
                <a:cubicBezTo>
                  <a:pt x="235194" y="198267"/>
                  <a:pt x="296741" y="226402"/>
                  <a:pt x="340702" y="287948"/>
                </a:cubicBezTo>
                <a:cubicBezTo>
                  <a:pt x="323118" y="200025"/>
                  <a:pt x="270364" y="112102"/>
                  <a:pt x="147271" y="94517"/>
                </a:cubicBezTo>
                <a:close/>
              </a:path>
            </a:pathLst>
          </a:custGeom>
          <a:solidFill>
            <a:srgbClr val="B5D8B3"/>
          </a:solidFill>
          <a:ln w="17463" cap="flat">
            <a:noFill/>
            <a:prstDash val="solid"/>
            <a:miter/>
          </a:ln>
        </p:spPr>
        <p:txBody>
          <a:bodyPr rtlCol="0" anchor="ctr"/>
          <a:lstStyle/>
          <a:p>
            <a:endParaRPr lang="fr-FR"/>
          </a:p>
        </p:txBody>
      </p:sp>
      <p:sp>
        <p:nvSpPr>
          <p:cNvPr id="20" name="Freeform: Shape 27">
            <a:extLst>
              <a:ext uri="{FF2B5EF4-FFF2-40B4-BE49-F238E27FC236}">
                <a16:creationId xmlns="" xmlns:a16="http://schemas.microsoft.com/office/drawing/2014/main" id="{4584A592-22BC-45E4-A5B1-4C05EBA270DF}"/>
              </a:ext>
            </a:extLst>
          </p:cNvPr>
          <p:cNvSpPr/>
          <p:nvPr/>
        </p:nvSpPr>
        <p:spPr>
          <a:xfrm rot="14498748">
            <a:off x="7577174" y="3244676"/>
            <a:ext cx="638007" cy="542306"/>
          </a:xfrm>
          <a:custGeom>
            <a:avLst/>
            <a:gdLst>
              <a:gd name="connsiteX0" fmla="*/ 147271 w 351692"/>
              <a:gd name="connsiteY0" fmla="*/ 94517 h 298938"/>
              <a:gd name="connsiteX1" fmla="*/ 147271 w 351692"/>
              <a:gd name="connsiteY1" fmla="*/ 24179 h 298938"/>
              <a:gd name="connsiteX2" fmla="*/ 24179 w 351692"/>
              <a:gd name="connsiteY2" fmla="*/ 147271 h 298938"/>
              <a:gd name="connsiteX3" fmla="*/ 147271 w 351692"/>
              <a:gd name="connsiteY3" fmla="*/ 270364 h 298938"/>
              <a:gd name="connsiteX4" fmla="*/ 147271 w 351692"/>
              <a:gd name="connsiteY4" fmla="*/ 198267 h 298938"/>
              <a:gd name="connsiteX5" fmla="*/ 340702 w 351692"/>
              <a:gd name="connsiteY5" fmla="*/ 287948 h 298938"/>
              <a:gd name="connsiteX6" fmla="*/ 147271 w 351692"/>
              <a:gd name="connsiteY6" fmla="*/ 94517 h 298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1692" h="298938">
                <a:moveTo>
                  <a:pt x="147271" y="94517"/>
                </a:moveTo>
                <a:lnTo>
                  <a:pt x="147271" y="24179"/>
                </a:lnTo>
                <a:lnTo>
                  <a:pt x="24179" y="147271"/>
                </a:lnTo>
                <a:lnTo>
                  <a:pt x="147271" y="270364"/>
                </a:lnTo>
                <a:lnTo>
                  <a:pt x="147271" y="198267"/>
                </a:lnTo>
                <a:cubicBezTo>
                  <a:pt x="235194" y="198267"/>
                  <a:pt x="296741" y="226402"/>
                  <a:pt x="340702" y="287948"/>
                </a:cubicBezTo>
                <a:cubicBezTo>
                  <a:pt x="323118" y="200025"/>
                  <a:pt x="270364" y="112102"/>
                  <a:pt x="147271" y="94517"/>
                </a:cubicBezTo>
                <a:close/>
              </a:path>
            </a:pathLst>
          </a:custGeom>
          <a:solidFill>
            <a:srgbClr val="B5D8B3"/>
          </a:solidFill>
          <a:ln w="17463" cap="flat">
            <a:noFill/>
            <a:prstDash val="solid"/>
            <a:miter/>
          </a:ln>
        </p:spPr>
        <p:txBody>
          <a:bodyPr rtlCol="0" anchor="ctr"/>
          <a:lstStyle/>
          <a:p>
            <a:endParaRPr lang="fr-FR"/>
          </a:p>
        </p:txBody>
      </p:sp>
      <p:sp>
        <p:nvSpPr>
          <p:cNvPr id="21" name="Freeform: Shape 27">
            <a:extLst>
              <a:ext uri="{FF2B5EF4-FFF2-40B4-BE49-F238E27FC236}">
                <a16:creationId xmlns="" xmlns:a16="http://schemas.microsoft.com/office/drawing/2014/main" id="{D8BA4CE4-C03F-4769-B4B0-886955339F91}"/>
              </a:ext>
            </a:extLst>
          </p:cNvPr>
          <p:cNvSpPr/>
          <p:nvPr/>
        </p:nvSpPr>
        <p:spPr>
          <a:xfrm rot="14498748">
            <a:off x="7567566" y="4462141"/>
            <a:ext cx="638007" cy="542306"/>
          </a:xfrm>
          <a:custGeom>
            <a:avLst/>
            <a:gdLst>
              <a:gd name="connsiteX0" fmla="*/ 147271 w 351692"/>
              <a:gd name="connsiteY0" fmla="*/ 94517 h 298938"/>
              <a:gd name="connsiteX1" fmla="*/ 147271 w 351692"/>
              <a:gd name="connsiteY1" fmla="*/ 24179 h 298938"/>
              <a:gd name="connsiteX2" fmla="*/ 24179 w 351692"/>
              <a:gd name="connsiteY2" fmla="*/ 147271 h 298938"/>
              <a:gd name="connsiteX3" fmla="*/ 147271 w 351692"/>
              <a:gd name="connsiteY3" fmla="*/ 270364 h 298938"/>
              <a:gd name="connsiteX4" fmla="*/ 147271 w 351692"/>
              <a:gd name="connsiteY4" fmla="*/ 198267 h 298938"/>
              <a:gd name="connsiteX5" fmla="*/ 340702 w 351692"/>
              <a:gd name="connsiteY5" fmla="*/ 287948 h 298938"/>
              <a:gd name="connsiteX6" fmla="*/ 147271 w 351692"/>
              <a:gd name="connsiteY6" fmla="*/ 94517 h 298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1692" h="298938">
                <a:moveTo>
                  <a:pt x="147271" y="94517"/>
                </a:moveTo>
                <a:lnTo>
                  <a:pt x="147271" y="24179"/>
                </a:lnTo>
                <a:lnTo>
                  <a:pt x="24179" y="147271"/>
                </a:lnTo>
                <a:lnTo>
                  <a:pt x="147271" y="270364"/>
                </a:lnTo>
                <a:lnTo>
                  <a:pt x="147271" y="198267"/>
                </a:lnTo>
                <a:cubicBezTo>
                  <a:pt x="235194" y="198267"/>
                  <a:pt x="296741" y="226402"/>
                  <a:pt x="340702" y="287948"/>
                </a:cubicBezTo>
                <a:cubicBezTo>
                  <a:pt x="323118" y="200025"/>
                  <a:pt x="270364" y="112102"/>
                  <a:pt x="147271" y="94517"/>
                </a:cubicBezTo>
                <a:close/>
              </a:path>
            </a:pathLst>
          </a:custGeom>
          <a:solidFill>
            <a:srgbClr val="B5D8B3"/>
          </a:solidFill>
          <a:ln w="17463" cap="flat">
            <a:noFill/>
            <a:prstDash val="solid"/>
            <a:miter/>
          </a:ln>
        </p:spPr>
        <p:txBody>
          <a:bodyPr rtlCol="0" anchor="ctr"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502740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F16F8FF5-D206-4BC1-97C5-118E812768F0}"/>
              </a:ext>
            </a:extLst>
          </p:cNvPr>
          <p:cNvSpPr/>
          <p:nvPr/>
        </p:nvSpPr>
        <p:spPr>
          <a:xfrm>
            <a:off x="0" y="274322"/>
            <a:ext cx="10141527" cy="6309356"/>
          </a:xfrm>
          <a:prstGeom prst="rect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04AB6577-AFB7-4260-AAEF-8D384D8CF9F4}"/>
              </a:ext>
            </a:extLst>
          </p:cNvPr>
          <p:cNvSpPr txBox="1"/>
          <p:nvPr/>
        </p:nvSpPr>
        <p:spPr>
          <a:xfrm>
            <a:off x="1343025" y="2363380"/>
            <a:ext cx="5139055" cy="224369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defRPr/>
            </a:pPr>
            <a:r>
              <a:rPr lang="fr-FR" sz="5400">
                <a:solidFill>
                  <a:schemeClr val="accent1"/>
                </a:solidFill>
                <a:latin typeface="Segoe UI Semibold"/>
                <a:cs typeface="Segoe UI Semibold"/>
              </a:rPr>
              <a:t>Grille d'animation hebdomadaire</a:t>
            </a:r>
            <a:endParaRPr kumimoji="0" lang="fr-FR" sz="5400" b="0" i="0" u="none" strike="noStrike" kern="1200" cap="none" spc="0" normalizeH="0" baseline="0" noProof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30B8C1CF-BE41-4ED9-88F3-69C14BACD512}"/>
              </a:ext>
            </a:extLst>
          </p:cNvPr>
          <p:cNvSpPr txBox="1"/>
          <p:nvPr/>
        </p:nvSpPr>
        <p:spPr>
          <a:xfrm>
            <a:off x="1343026" y="1809382"/>
            <a:ext cx="631248" cy="55399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4000">
                <a:solidFill>
                  <a:schemeClr val="bg1"/>
                </a:solidFill>
                <a:latin typeface="Segoe UI Semibold"/>
                <a:cs typeface="Segoe UI Semibold"/>
              </a:rPr>
              <a:t>07</a:t>
            </a:r>
            <a:endParaRPr kumimoji="0" lang="fr-FR" sz="40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034711" y="-2906869"/>
            <a:ext cx="716691" cy="672560"/>
          </a:xfrm>
          <a:prstGeom prst="rect">
            <a:avLst/>
          </a:prstGeom>
          <a:solidFill>
            <a:srgbClr val="F397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8" name="Rectangle 7"/>
          <p:cNvSpPr/>
          <p:nvPr/>
        </p:nvSpPr>
        <p:spPr>
          <a:xfrm>
            <a:off x="3034711" y="-2095442"/>
            <a:ext cx="716691" cy="672560"/>
          </a:xfrm>
          <a:prstGeom prst="rect">
            <a:avLst/>
          </a:prstGeom>
          <a:solidFill>
            <a:srgbClr val="B5D8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>
              <a:noFill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034710" y="-1284015"/>
            <a:ext cx="716691" cy="672560"/>
          </a:xfrm>
          <a:prstGeom prst="rect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>
              <a:noFill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968EE5C0-4281-4C85-AE73-CB1B2BA4B1B7}"/>
              </a:ext>
            </a:extLst>
          </p:cNvPr>
          <p:cNvSpPr/>
          <p:nvPr/>
        </p:nvSpPr>
        <p:spPr>
          <a:xfrm>
            <a:off x="6945352" y="802491"/>
            <a:ext cx="4756728" cy="5244560"/>
          </a:xfrm>
          <a:prstGeom prst="rect">
            <a:avLst/>
          </a:prstGeom>
          <a:solidFill>
            <a:srgbClr val="F397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317475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pour une image  3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" b="3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33585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F16F8FF5-D206-4BC1-97C5-118E812768F0}"/>
              </a:ext>
            </a:extLst>
          </p:cNvPr>
          <p:cNvSpPr/>
          <p:nvPr/>
        </p:nvSpPr>
        <p:spPr>
          <a:xfrm>
            <a:off x="0" y="274322"/>
            <a:ext cx="10141527" cy="6309356"/>
          </a:xfrm>
          <a:prstGeom prst="rect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04AB6577-AFB7-4260-AAEF-8D384D8CF9F4}"/>
              </a:ext>
            </a:extLst>
          </p:cNvPr>
          <p:cNvSpPr txBox="1"/>
          <p:nvPr/>
        </p:nvSpPr>
        <p:spPr>
          <a:xfrm>
            <a:off x="1343025" y="2363380"/>
            <a:ext cx="5139055" cy="149579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defRPr/>
            </a:pPr>
            <a:r>
              <a:rPr lang="fr-FR" sz="5400">
                <a:solidFill>
                  <a:schemeClr val="accent1"/>
                </a:solidFill>
                <a:latin typeface="Segoe UI Semibold"/>
                <a:cs typeface="Segoe UI Semibold"/>
              </a:rPr>
              <a:t>Temps fort annuels</a:t>
            </a:r>
            <a:endParaRPr lang="fr-FR">
              <a:solidFill>
                <a:schemeClr val="accent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30B8C1CF-BE41-4ED9-88F3-69C14BACD512}"/>
              </a:ext>
            </a:extLst>
          </p:cNvPr>
          <p:cNvSpPr txBox="1"/>
          <p:nvPr/>
        </p:nvSpPr>
        <p:spPr>
          <a:xfrm>
            <a:off x="1343026" y="1809382"/>
            <a:ext cx="631248" cy="55399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4000">
                <a:solidFill>
                  <a:schemeClr val="bg1"/>
                </a:solidFill>
                <a:latin typeface="Segoe UI Semibold"/>
                <a:cs typeface="Segoe UI Semibold"/>
              </a:rPr>
              <a:t>08</a:t>
            </a:r>
            <a:endParaRPr kumimoji="0" lang="fr-FR" sz="40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034711" y="-2906869"/>
            <a:ext cx="716691" cy="672560"/>
          </a:xfrm>
          <a:prstGeom prst="rect">
            <a:avLst/>
          </a:prstGeom>
          <a:solidFill>
            <a:srgbClr val="F397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8" name="Rectangle 7"/>
          <p:cNvSpPr/>
          <p:nvPr/>
        </p:nvSpPr>
        <p:spPr>
          <a:xfrm>
            <a:off x="3034711" y="-2095442"/>
            <a:ext cx="716691" cy="672560"/>
          </a:xfrm>
          <a:prstGeom prst="rect">
            <a:avLst/>
          </a:prstGeom>
          <a:solidFill>
            <a:srgbClr val="B5D8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>
              <a:noFill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034710" y="-1284015"/>
            <a:ext cx="716691" cy="672560"/>
          </a:xfrm>
          <a:prstGeom prst="rect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>
              <a:noFill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2D9A5140-73D4-470D-BA06-6AEBE638675A}"/>
              </a:ext>
            </a:extLst>
          </p:cNvPr>
          <p:cNvSpPr/>
          <p:nvPr/>
        </p:nvSpPr>
        <p:spPr>
          <a:xfrm>
            <a:off x="6945352" y="808785"/>
            <a:ext cx="4756728" cy="5287692"/>
          </a:xfrm>
          <a:prstGeom prst="rect">
            <a:avLst/>
          </a:prstGeom>
          <a:solidFill>
            <a:srgbClr val="B5D8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4366540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7CA948CE-C207-4CCB-B3B2-76D22E3811CC}"/>
              </a:ext>
            </a:extLst>
          </p:cNvPr>
          <p:cNvSpPr txBox="1"/>
          <p:nvPr/>
        </p:nvSpPr>
        <p:spPr>
          <a:xfrm>
            <a:off x="1343025" y="2456021"/>
            <a:ext cx="4921023" cy="149579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 err="1">
                <a:latin typeface="Segoe UI Semibold" panose="020B0702040204020203" pitchFamily="34" charset="0"/>
                <a:cs typeface="Segoe UI Semibold" panose="020B0702040204020203" pitchFamily="34" charset="0"/>
              </a:rPr>
              <a:t>Positionnement</a:t>
            </a:r>
            <a:r>
              <a:rPr lang="en-US" sz="54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en-US" sz="5400" dirty="0" err="1">
                <a:latin typeface="Segoe UI Semibold" panose="020B0702040204020203" pitchFamily="34" charset="0"/>
                <a:cs typeface="Segoe UI Semibold" panose="020B0702040204020203" pitchFamily="34" charset="0"/>
              </a:rPr>
              <a:t>stratégique</a:t>
            </a:r>
            <a:endParaRPr kumimoji="0" lang="fr-FR" sz="5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E2CF1FA7-EC6D-4E96-B3A6-30F75D0E5371}"/>
              </a:ext>
            </a:extLst>
          </p:cNvPr>
          <p:cNvSpPr txBox="1"/>
          <p:nvPr/>
        </p:nvSpPr>
        <p:spPr>
          <a:xfrm>
            <a:off x="1343025" y="4390772"/>
            <a:ext cx="4247734" cy="24256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fr-FR"/>
            </a:defPPr>
            <a:lvl1pPr>
              <a:lnSpc>
                <a:spcPct val="125000"/>
              </a:lnSpc>
              <a:defRPr sz="12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Sur des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évènements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/ dates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importantes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,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comme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  <a:r>
              <a:rPr lang="en-US" dirty="0"/>
              <a:t>par </a:t>
            </a:r>
            <a:r>
              <a:rPr lang="en-US" dirty="0" err="1"/>
              <a:t>exemple</a:t>
            </a:r>
            <a:r>
              <a:rPr lang="en-US" dirty="0"/>
              <a:t>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: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5F31537B-01AB-4FDD-B5F7-457C59B814EC}"/>
              </a:ext>
            </a:extLst>
          </p:cNvPr>
          <p:cNvSpPr txBox="1"/>
          <p:nvPr/>
        </p:nvSpPr>
        <p:spPr>
          <a:xfrm>
            <a:off x="1343024" y="2000530"/>
            <a:ext cx="2749581" cy="201017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100" normalizeH="0" baseline="0" noProof="0" dirty="0">
                <a:ln>
                  <a:noFill/>
                </a:ln>
                <a:solidFill>
                  <a:srgbClr val="B5D8B3"/>
                </a:solidFill>
                <a:effectLst/>
                <a:uLnTx/>
                <a:uFillTx/>
                <a:latin typeface="Segoe UI Semibold"/>
                <a:ea typeface="+mn-ea"/>
                <a:cs typeface="Segoe UI" panose="020B0502040204020203" pitchFamily="34" charset="0"/>
              </a:rPr>
              <a:t>Temps forts &amp; publications</a:t>
            </a:r>
            <a:endParaRPr kumimoji="0" lang="fr-FR" sz="1200" b="0" i="0" u="none" strike="noStrike" kern="1200" cap="none" spc="100" normalizeH="0" baseline="0" noProof="0" dirty="0">
              <a:ln>
                <a:noFill/>
              </a:ln>
              <a:solidFill>
                <a:srgbClr val="B5D8B3"/>
              </a:solidFill>
              <a:effectLst/>
              <a:uLnTx/>
              <a:uFillTx/>
              <a:latin typeface="Segoe UI Semibold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="" xmlns:a16="http://schemas.microsoft.com/office/drawing/2014/main" id="{E8CE96E5-B5CE-402A-844C-65C0A3B0585A}"/>
              </a:ext>
            </a:extLst>
          </p:cNvPr>
          <p:cNvSpPr/>
          <p:nvPr/>
        </p:nvSpPr>
        <p:spPr>
          <a:xfrm>
            <a:off x="6601242" y="-161118"/>
            <a:ext cx="5519737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3E8A07F2-9D8B-4888-8447-A7FA7F93695E}"/>
              </a:ext>
            </a:extLst>
          </p:cNvPr>
          <p:cNvSpPr txBox="1"/>
          <p:nvPr/>
        </p:nvSpPr>
        <p:spPr>
          <a:xfrm>
            <a:off x="8216029" y="261541"/>
            <a:ext cx="2160000" cy="307777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BattleDev</a:t>
            </a:r>
            <a:endParaRPr kumimoji="0" lang="fr-FR" sz="200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21AE9550-41CC-4FFF-90FD-34983F7955BB}"/>
              </a:ext>
            </a:extLst>
          </p:cNvPr>
          <p:cNvSpPr txBox="1"/>
          <p:nvPr/>
        </p:nvSpPr>
        <p:spPr>
          <a:xfrm>
            <a:off x="8249011" y="696008"/>
            <a:ext cx="2635476" cy="519566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fr-FR"/>
            </a:defPPr>
            <a:lvl1pPr>
              <a:lnSpc>
                <a:spcPct val="125000"/>
              </a:lnSpc>
              <a:defRPr sz="12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50000"/>
              </a:lnSpc>
              <a:defRPr/>
            </a:pPr>
            <a:r>
              <a:rPr lang="en-US" dirty="0">
                <a:solidFill>
                  <a:prstClr val="white"/>
                </a:solidFill>
              </a:rPr>
              <a:t>26 Mars </a:t>
            </a:r>
          </a:p>
          <a:p>
            <a:pPr lvl="0">
              <a:lnSpc>
                <a:spcPct val="150000"/>
              </a:lnSpc>
              <a:defRPr/>
            </a:pPr>
            <a:r>
              <a:rPr lang="en-US" dirty="0">
                <a:solidFill>
                  <a:prstClr val="white"/>
                </a:solidFill>
              </a:rPr>
              <a:t>Concours de </a:t>
            </a:r>
            <a:r>
              <a:rPr lang="en-US" dirty="0" err="1">
                <a:solidFill>
                  <a:prstClr val="white"/>
                </a:solidFill>
              </a:rPr>
              <a:t>développement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ADE63C93-31F2-441A-A6ED-5E1B282E1382}"/>
              </a:ext>
            </a:extLst>
          </p:cNvPr>
          <p:cNvSpPr txBox="1"/>
          <p:nvPr/>
        </p:nvSpPr>
        <p:spPr>
          <a:xfrm>
            <a:off x="8216029" y="1715184"/>
            <a:ext cx="2160000" cy="307777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DevFest</a:t>
            </a:r>
            <a:endParaRPr kumimoji="0" lang="fr-FR" sz="200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285785E0-B39D-40B1-8381-5D72D373B244}"/>
              </a:ext>
            </a:extLst>
          </p:cNvPr>
          <p:cNvSpPr txBox="1"/>
          <p:nvPr/>
        </p:nvSpPr>
        <p:spPr>
          <a:xfrm>
            <a:off x="8213499" y="2141849"/>
            <a:ext cx="2635476" cy="519566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fr-FR"/>
            </a:defPPr>
            <a:lvl1pPr>
              <a:lnSpc>
                <a:spcPct val="125000"/>
              </a:lnSpc>
              <a:defRPr sz="12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50000"/>
              </a:lnSpc>
              <a:defRPr/>
            </a:pPr>
            <a:r>
              <a:rPr lang="en-US" dirty="0" err="1">
                <a:solidFill>
                  <a:prstClr val="white"/>
                </a:solidFill>
              </a:rPr>
              <a:t>Différentes</a:t>
            </a:r>
            <a:r>
              <a:rPr lang="en-US" dirty="0">
                <a:solidFill>
                  <a:prstClr val="white"/>
                </a:solidFill>
              </a:rPr>
              <a:t> dates </a:t>
            </a:r>
            <a:r>
              <a:rPr lang="en-US" dirty="0" err="1">
                <a:solidFill>
                  <a:prstClr val="white"/>
                </a:solidFill>
              </a:rPr>
              <a:t>suivant</a:t>
            </a:r>
            <a:r>
              <a:rPr lang="en-US" dirty="0">
                <a:solidFill>
                  <a:prstClr val="white"/>
                </a:solidFill>
              </a:rPr>
              <a:t> la </a:t>
            </a:r>
            <a:r>
              <a:rPr lang="en-US" dirty="0" err="1">
                <a:solidFill>
                  <a:prstClr val="white"/>
                </a:solidFill>
              </a:rPr>
              <a:t>localisation</a:t>
            </a:r>
            <a:r>
              <a:rPr lang="en-US" dirty="0">
                <a:solidFill>
                  <a:prstClr val="white"/>
                </a:solidFill>
              </a:rPr>
              <a:t> (Paris, Lyon, Nantes, Brest…)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A45C6AF6-2FE1-4FAC-8274-38A14F8812BF}"/>
              </a:ext>
            </a:extLst>
          </p:cNvPr>
          <p:cNvSpPr txBox="1"/>
          <p:nvPr/>
        </p:nvSpPr>
        <p:spPr>
          <a:xfrm>
            <a:off x="8145008" y="3147755"/>
            <a:ext cx="2160000" cy="307777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ReactEurope</a:t>
            </a:r>
            <a:endParaRPr kumimoji="0" lang="fr-FR" sz="200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848AE156-9A7B-4D28-8AF3-3AD82DB918E4}"/>
              </a:ext>
            </a:extLst>
          </p:cNvPr>
          <p:cNvSpPr txBox="1"/>
          <p:nvPr/>
        </p:nvSpPr>
        <p:spPr>
          <a:xfrm>
            <a:off x="8142477" y="3540265"/>
            <a:ext cx="3709213" cy="79656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fr-FR"/>
            </a:defPPr>
            <a:lvl1pPr>
              <a:lnSpc>
                <a:spcPct val="125000"/>
              </a:lnSpc>
              <a:defRPr sz="12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50000"/>
              </a:lnSpc>
              <a:defRPr/>
            </a:pPr>
            <a:r>
              <a:rPr lang="en-US" dirty="0">
                <a:solidFill>
                  <a:prstClr val="white"/>
                </a:solidFill>
              </a:rPr>
              <a:t>21 Mai 2019</a:t>
            </a:r>
          </a:p>
          <a:p>
            <a:pPr lvl="0">
              <a:lnSpc>
                <a:spcPct val="150000"/>
              </a:lnSpc>
              <a:defRPr/>
            </a:pPr>
            <a:r>
              <a:rPr lang="en-US" dirty="0" err="1">
                <a:solidFill>
                  <a:prstClr val="white"/>
                </a:solidFill>
              </a:rPr>
              <a:t>Conférence</a:t>
            </a:r>
            <a:r>
              <a:rPr lang="en-US" dirty="0">
                <a:solidFill>
                  <a:prstClr val="white"/>
                </a:solidFill>
              </a:rPr>
              <a:t> + Workshop sur le framework React native</a:t>
            </a:r>
          </a:p>
          <a:p>
            <a:pPr lvl="0">
              <a:lnSpc>
                <a:spcPct val="150000"/>
              </a:lnSpc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16" name="Graphic 15">
            <a:extLst>
              <a:ext uri="{FF2B5EF4-FFF2-40B4-BE49-F238E27FC236}">
                <a16:creationId xmlns="" xmlns:a16="http://schemas.microsoft.com/office/drawing/2014/main" id="{5D74A1B1-B426-4BE4-BF52-21D48C845D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68949" y="300983"/>
            <a:ext cx="300458" cy="300458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="" xmlns:a16="http://schemas.microsoft.com/office/drawing/2014/main" id="{80D3F298-7B03-45E3-9A7D-0C01297A26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68949" y="1781369"/>
            <a:ext cx="300458" cy="300458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="" xmlns:a16="http://schemas.microsoft.com/office/drawing/2014/main" id="{EF0DA220-6087-4844-8D65-3A8DB2A62C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97928" y="3213940"/>
            <a:ext cx="300458" cy="300458"/>
          </a:xfrm>
          <a:prstGeom prst="rect">
            <a:avLst/>
          </a:prstGeom>
        </p:spPr>
      </p:pic>
      <p:sp>
        <p:nvSpPr>
          <p:cNvPr id="20" name="TextBox 27">
            <a:extLst>
              <a:ext uri="{FF2B5EF4-FFF2-40B4-BE49-F238E27FC236}">
                <a16:creationId xmlns="" xmlns:a16="http://schemas.microsoft.com/office/drawing/2014/main" id="{7809F639-2543-4523-AA02-D45750349FBD}"/>
              </a:ext>
            </a:extLst>
          </p:cNvPr>
          <p:cNvSpPr txBox="1"/>
          <p:nvPr/>
        </p:nvSpPr>
        <p:spPr>
          <a:xfrm>
            <a:off x="8145008" y="4645998"/>
            <a:ext cx="2160000" cy="307777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Web2Day</a:t>
            </a:r>
            <a:endParaRPr kumimoji="0" lang="fr-FR" sz="200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endParaRPr>
          </a:p>
        </p:txBody>
      </p:sp>
      <p:sp>
        <p:nvSpPr>
          <p:cNvPr id="21" name="TextBox 28">
            <a:extLst>
              <a:ext uri="{FF2B5EF4-FFF2-40B4-BE49-F238E27FC236}">
                <a16:creationId xmlns="" xmlns:a16="http://schemas.microsoft.com/office/drawing/2014/main" id="{59C0BBB6-C7DD-4D1C-B984-C5C66FE27BB5}"/>
              </a:ext>
            </a:extLst>
          </p:cNvPr>
          <p:cNvSpPr txBox="1"/>
          <p:nvPr/>
        </p:nvSpPr>
        <p:spPr>
          <a:xfrm>
            <a:off x="8142477" y="5038508"/>
            <a:ext cx="3709213" cy="519566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fr-FR"/>
            </a:defPPr>
            <a:lvl1pPr>
              <a:lnSpc>
                <a:spcPct val="125000"/>
              </a:lnSpc>
              <a:defRPr sz="12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50000"/>
              </a:lnSpc>
              <a:defRPr/>
            </a:pPr>
            <a:r>
              <a:rPr lang="en-US" dirty="0">
                <a:solidFill>
                  <a:prstClr val="white"/>
                </a:solidFill>
              </a:rPr>
              <a:t>5 – 7 </a:t>
            </a:r>
            <a:r>
              <a:rPr lang="en-US" dirty="0" err="1">
                <a:solidFill>
                  <a:prstClr val="white"/>
                </a:solidFill>
              </a:rPr>
              <a:t>Juin</a:t>
            </a:r>
            <a:endParaRPr lang="en-US" dirty="0">
              <a:solidFill>
                <a:prstClr val="white"/>
              </a:solidFill>
            </a:endParaRPr>
          </a:p>
          <a:p>
            <a:pPr lvl="0">
              <a:lnSpc>
                <a:spcPct val="150000"/>
              </a:lnSpc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22" name="Graphic 18">
            <a:extLst>
              <a:ext uri="{FF2B5EF4-FFF2-40B4-BE49-F238E27FC236}">
                <a16:creationId xmlns="" xmlns:a16="http://schemas.microsoft.com/office/drawing/2014/main" id="{F0F7604D-DDB7-4D6D-8457-B6F47ED7A1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97928" y="4712183"/>
            <a:ext cx="300458" cy="300458"/>
          </a:xfrm>
          <a:prstGeom prst="rect">
            <a:avLst/>
          </a:prstGeom>
        </p:spPr>
      </p:pic>
      <p:sp>
        <p:nvSpPr>
          <p:cNvPr id="30" name="TextBox 27">
            <a:extLst>
              <a:ext uri="{FF2B5EF4-FFF2-40B4-BE49-F238E27FC236}">
                <a16:creationId xmlns="" xmlns:a16="http://schemas.microsoft.com/office/drawing/2014/main" id="{81F9C7D5-272A-4CFF-B2E2-69D95F76B044}"/>
              </a:ext>
            </a:extLst>
          </p:cNvPr>
          <p:cNvSpPr txBox="1"/>
          <p:nvPr/>
        </p:nvSpPr>
        <p:spPr>
          <a:xfrm>
            <a:off x="8145007" y="5719313"/>
            <a:ext cx="3129633" cy="307777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Évenements</a:t>
            </a: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 French Tech</a:t>
            </a:r>
            <a:endParaRPr kumimoji="0" lang="fr-FR" sz="200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endParaRPr>
          </a:p>
        </p:txBody>
      </p:sp>
      <p:sp>
        <p:nvSpPr>
          <p:cNvPr id="31" name="TextBox 28">
            <a:extLst>
              <a:ext uri="{FF2B5EF4-FFF2-40B4-BE49-F238E27FC236}">
                <a16:creationId xmlns="" xmlns:a16="http://schemas.microsoft.com/office/drawing/2014/main" id="{04891903-EE4A-4FF2-B9EF-CDF199433AFB}"/>
              </a:ext>
            </a:extLst>
          </p:cNvPr>
          <p:cNvSpPr txBox="1"/>
          <p:nvPr/>
        </p:nvSpPr>
        <p:spPr>
          <a:xfrm>
            <a:off x="8142477" y="6111823"/>
            <a:ext cx="3709213" cy="519566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fr-FR"/>
            </a:defPPr>
            <a:lvl1pPr>
              <a:lnSpc>
                <a:spcPct val="125000"/>
              </a:lnSpc>
              <a:defRPr sz="12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50000"/>
              </a:lnSpc>
              <a:defRPr/>
            </a:pPr>
            <a:r>
              <a:rPr lang="en-US" dirty="0" err="1">
                <a:solidFill>
                  <a:prstClr val="white"/>
                </a:solidFill>
              </a:rPr>
              <a:t>Suivants</a:t>
            </a:r>
            <a:r>
              <a:rPr lang="en-US" dirty="0">
                <a:solidFill>
                  <a:prstClr val="white"/>
                </a:solidFill>
              </a:rPr>
              <a:t> les </a:t>
            </a:r>
            <a:r>
              <a:rPr lang="en-US" dirty="0" err="1">
                <a:solidFill>
                  <a:prstClr val="white"/>
                </a:solidFill>
              </a:rPr>
              <a:t>actualités</a:t>
            </a:r>
            <a:r>
              <a:rPr lang="en-US" dirty="0">
                <a:solidFill>
                  <a:prstClr val="white"/>
                </a:solidFill>
              </a:rPr>
              <a:t> majeures</a:t>
            </a:r>
          </a:p>
          <a:p>
            <a:pPr lvl="0">
              <a:lnSpc>
                <a:spcPct val="150000"/>
              </a:lnSpc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32" name="Graphic 18">
            <a:extLst>
              <a:ext uri="{FF2B5EF4-FFF2-40B4-BE49-F238E27FC236}">
                <a16:creationId xmlns="" xmlns:a16="http://schemas.microsoft.com/office/drawing/2014/main" id="{F90CD025-2846-4648-B470-97F8910C3A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97928" y="5785498"/>
            <a:ext cx="300458" cy="300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8407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F16F8FF5-D206-4BC1-97C5-118E812768F0}"/>
              </a:ext>
            </a:extLst>
          </p:cNvPr>
          <p:cNvSpPr/>
          <p:nvPr/>
        </p:nvSpPr>
        <p:spPr>
          <a:xfrm>
            <a:off x="0" y="274322"/>
            <a:ext cx="10141527" cy="6309356"/>
          </a:xfrm>
          <a:prstGeom prst="rect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04AB6577-AFB7-4260-AAEF-8D384D8CF9F4}"/>
              </a:ext>
            </a:extLst>
          </p:cNvPr>
          <p:cNvSpPr txBox="1"/>
          <p:nvPr/>
        </p:nvSpPr>
        <p:spPr>
          <a:xfrm>
            <a:off x="1343025" y="2363380"/>
            <a:ext cx="5139055" cy="149579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defRPr/>
            </a:pPr>
            <a:r>
              <a:rPr lang="fr-FR" sz="5400">
                <a:solidFill>
                  <a:schemeClr val="accent1"/>
                </a:solidFill>
                <a:latin typeface="Segoe UI Semibold"/>
                <a:cs typeface="Segoe UI Semibold"/>
              </a:rPr>
              <a:t>Organisation et moyens</a:t>
            </a:r>
            <a:endParaRPr lang="fr-FR">
              <a:solidFill>
                <a:schemeClr val="accent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30B8C1CF-BE41-4ED9-88F3-69C14BACD512}"/>
              </a:ext>
            </a:extLst>
          </p:cNvPr>
          <p:cNvSpPr txBox="1"/>
          <p:nvPr/>
        </p:nvSpPr>
        <p:spPr>
          <a:xfrm>
            <a:off x="1343026" y="1809382"/>
            <a:ext cx="631248" cy="55399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4000">
                <a:solidFill>
                  <a:schemeClr val="bg1"/>
                </a:solidFill>
                <a:latin typeface="Segoe UI Semibold"/>
                <a:cs typeface="Segoe UI Semibold"/>
              </a:rPr>
              <a:t>09</a:t>
            </a:r>
            <a:endParaRPr kumimoji="0" lang="fr-FR" sz="40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034711" y="-2906869"/>
            <a:ext cx="716691" cy="672560"/>
          </a:xfrm>
          <a:prstGeom prst="rect">
            <a:avLst/>
          </a:prstGeom>
          <a:solidFill>
            <a:srgbClr val="F397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8" name="Rectangle 7"/>
          <p:cNvSpPr/>
          <p:nvPr/>
        </p:nvSpPr>
        <p:spPr>
          <a:xfrm>
            <a:off x="3034711" y="-2095442"/>
            <a:ext cx="716691" cy="672560"/>
          </a:xfrm>
          <a:prstGeom prst="rect">
            <a:avLst/>
          </a:prstGeom>
          <a:solidFill>
            <a:srgbClr val="B5D8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>
              <a:noFill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034710" y="-1284015"/>
            <a:ext cx="716691" cy="672560"/>
          </a:xfrm>
          <a:prstGeom prst="rect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>
              <a:noFill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968EE5C0-4281-4C85-AE73-CB1B2BA4B1B7}"/>
              </a:ext>
            </a:extLst>
          </p:cNvPr>
          <p:cNvSpPr/>
          <p:nvPr/>
        </p:nvSpPr>
        <p:spPr>
          <a:xfrm>
            <a:off x="6945352" y="802491"/>
            <a:ext cx="4756728" cy="5244560"/>
          </a:xfrm>
          <a:prstGeom prst="rect">
            <a:avLst/>
          </a:prstGeom>
          <a:solidFill>
            <a:srgbClr val="F397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625792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Espace réservé pour une image  31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1" b="601"/>
          <a:stretch>
            <a:fillRect/>
          </a:stretch>
        </p:blipFill>
        <p:spPr>
          <a:xfrm>
            <a:off x="2727959" y="1273404"/>
            <a:ext cx="2113280" cy="2086864"/>
          </a:xfrm>
        </p:spPr>
      </p:pic>
      <p:pic>
        <p:nvPicPr>
          <p:cNvPr id="33" name="Espace réservé pour une image  32"/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38" r="8838"/>
          <a:stretch>
            <a:fillRect/>
          </a:stretch>
        </p:blipFill>
        <p:spPr>
          <a:xfrm>
            <a:off x="5085079" y="1273404"/>
            <a:ext cx="2113280" cy="2086864"/>
          </a:xfrm>
        </p:spPr>
      </p:pic>
      <p:pic>
        <p:nvPicPr>
          <p:cNvPr id="34" name="Espace réservé pour une image  33"/>
          <p:cNvPicPr>
            <a:picLocks noGrp="1" noChangeAspect="1"/>
          </p:cNvPicPr>
          <p:nvPr>
            <p:ph type="pic" sz="quarter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8" b="638"/>
          <a:stretch>
            <a:fillRect/>
          </a:stretch>
        </p:blipFill>
        <p:spPr>
          <a:xfrm>
            <a:off x="7442199" y="1273404"/>
            <a:ext cx="2113280" cy="2086864"/>
          </a:xfrm>
        </p:spPr>
      </p:pic>
      <p:pic>
        <p:nvPicPr>
          <p:cNvPr id="39" name="Espace réservé pour une image  38"/>
          <p:cNvPicPr>
            <a:picLocks noGrp="1" noChangeAspect="1"/>
          </p:cNvPicPr>
          <p:nvPr>
            <p:ph type="pic" sz="quarter" idx="15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09" r="5609"/>
          <a:stretch>
            <a:fillRect/>
          </a:stretch>
        </p:blipFill>
        <p:spPr>
          <a:xfrm>
            <a:off x="2727968" y="3796086"/>
            <a:ext cx="2113280" cy="2086864"/>
          </a:xfrm>
        </p:spPr>
      </p:pic>
      <p:sp>
        <p:nvSpPr>
          <p:cNvPr id="12" name="Espace réservé du texte 11"/>
          <p:cNvSpPr>
            <a:spLocks noGrp="1"/>
          </p:cNvSpPr>
          <p:nvPr>
            <p:ph type="body" sz="quarter" idx="20"/>
          </p:nvPr>
        </p:nvSpPr>
        <p:spPr>
          <a:xfrm>
            <a:off x="2727958" y="2393480"/>
            <a:ext cx="2113279" cy="966788"/>
          </a:xfrm>
        </p:spPr>
        <p:txBody>
          <a:bodyPr/>
          <a:lstStyle/>
          <a:p>
            <a:r>
              <a:rPr lang="fr-FR" dirty="0" smtClean="0"/>
              <a:t>Facebook</a:t>
            </a:r>
            <a:endParaRPr lang="fr-FR" dirty="0"/>
          </a:p>
        </p:txBody>
      </p:sp>
      <p:sp>
        <p:nvSpPr>
          <p:cNvPr id="13" name="Espace réservé du texte 12"/>
          <p:cNvSpPr>
            <a:spLocks noGrp="1"/>
          </p:cNvSpPr>
          <p:nvPr>
            <p:ph type="body" sz="quarter" idx="21"/>
          </p:nvPr>
        </p:nvSpPr>
        <p:spPr>
          <a:xfrm>
            <a:off x="2727959" y="2829298"/>
            <a:ext cx="45719" cy="325315"/>
          </a:xfrm>
        </p:spPr>
        <p:txBody>
          <a:bodyPr/>
          <a:lstStyle/>
          <a:p>
            <a:endParaRPr lang="fr-FR"/>
          </a:p>
        </p:txBody>
      </p:sp>
      <p:sp>
        <p:nvSpPr>
          <p:cNvPr id="14" name="Espace réservé du texte 13"/>
          <p:cNvSpPr>
            <a:spLocks noGrp="1"/>
          </p:cNvSpPr>
          <p:nvPr>
            <p:ph type="body" sz="quarter" idx="22"/>
          </p:nvPr>
        </p:nvSpPr>
        <p:spPr>
          <a:xfrm>
            <a:off x="5085077" y="2393480"/>
            <a:ext cx="2113279" cy="966788"/>
          </a:xfrm>
        </p:spPr>
        <p:txBody>
          <a:bodyPr/>
          <a:lstStyle/>
          <a:p>
            <a:r>
              <a:rPr lang="fr-FR" dirty="0" smtClean="0"/>
              <a:t>Twitter</a:t>
            </a:r>
            <a:endParaRPr lang="fr-FR" dirty="0"/>
          </a:p>
        </p:txBody>
      </p:sp>
      <p:sp>
        <p:nvSpPr>
          <p:cNvPr id="15" name="Espace réservé du texte 14"/>
          <p:cNvSpPr>
            <a:spLocks noGrp="1"/>
          </p:cNvSpPr>
          <p:nvPr>
            <p:ph type="body" sz="quarter" idx="23"/>
          </p:nvPr>
        </p:nvSpPr>
        <p:spPr>
          <a:xfrm>
            <a:off x="5085078" y="2829298"/>
            <a:ext cx="45719" cy="325315"/>
          </a:xfrm>
        </p:spPr>
        <p:txBody>
          <a:bodyPr/>
          <a:lstStyle/>
          <a:p>
            <a:endParaRPr lang="fr-FR"/>
          </a:p>
        </p:txBody>
      </p:sp>
      <p:sp>
        <p:nvSpPr>
          <p:cNvPr id="16" name="Espace réservé du texte 15"/>
          <p:cNvSpPr>
            <a:spLocks noGrp="1"/>
          </p:cNvSpPr>
          <p:nvPr>
            <p:ph type="body" sz="quarter" idx="24"/>
          </p:nvPr>
        </p:nvSpPr>
        <p:spPr>
          <a:xfrm>
            <a:off x="7442194" y="2393480"/>
            <a:ext cx="2113279" cy="966788"/>
          </a:xfrm>
        </p:spPr>
        <p:txBody>
          <a:bodyPr/>
          <a:lstStyle/>
          <a:p>
            <a:r>
              <a:rPr lang="fr-FR" dirty="0" smtClean="0"/>
              <a:t>LinkedIn</a:t>
            </a:r>
            <a:endParaRPr lang="fr-FR" dirty="0"/>
          </a:p>
        </p:txBody>
      </p:sp>
      <p:sp>
        <p:nvSpPr>
          <p:cNvPr id="17" name="Espace réservé du texte 16"/>
          <p:cNvSpPr>
            <a:spLocks noGrp="1"/>
          </p:cNvSpPr>
          <p:nvPr>
            <p:ph type="body" sz="quarter" idx="25"/>
          </p:nvPr>
        </p:nvSpPr>
        <p:spPr>
          <a:xfrm>
            <a:off x="7442195" y="2829298"/>
            <a:ext cx="45719" cy="325315"/>
          </a:xfrm>
        </p:spPr>
        <p:txBody>
          <a:bodyPr/>
          <a:lstStyle/>
          <a:p>
            <a:endParaRPr lang="fr-FR"/>
          </a:p>
        </p:txBody>
      </p:sp>
      <p:sp>
        <p:nvSpPr>
          <p:cNvPr id="22" name="Espace réservé du texte 21"/>
          <p:cNvSpPr>
            <a:spLocks noGrp="1"/>
          </p:cNvSpPr>
          <p:nvPr>
            <p:ph type="body" sz="quarter" idx="30"/>
          </p:nvPr>
        </p:nvSpPr>
        <p:spPr>
          <a:xfrm>
            <a:off x="2727967" y="4916162"/>
            <a:ext cx="2113279" cy="966788"/>
          </a:xfrm>
        </p:spPr>
        <p:txBody>
          <a:bodyPr/>
          <a:lstStyle/>
          <a:p>
            <a:r>
              <a:rPr lang="fr-FR" dirty="0" err="1" smtClean="0"/>
              <a:t>Hootsuite</a:t>
            </a:r>
            <a:endParaRPr lang="fr-FR" dirty="0"/>
          </a:p>
        </p:txBody>
      </p:sp>
      <p:sp>
        <p:nvSpPr>
          <p:cNvPr id="23" name="Espace réservé du texte 22"/>
          <p:cNvSpPr>
            <a:spLocks noGrp="1"/>
          </p:cNvSpPr>
          <p:nvPr>
            <p:ph type="body" sz="quarter" idx="31"/>
          </p:nvPr>
        </p:nvSpPr>
        <p:spPr>
          <a:xfrm>
            <a:off x="2727968" y="5351980"/>
            <a:ext cx="45719" cy="325315"/>
          </a:xfrm>
        </p:spPr>
        <p:txBody>
          <a:bodyPr/>
          <a:lstStyle/>
          <a:p>
            <a:endParaRPr lang="fr-FR"/>
          </a:p>
        </p:txBody>
      </p:sp>
      <p:pic>
        <p:nvPicPr>
          <p:cNvPr id="40" name="Espace réservé pour une image  34"/>
          <p:cNvPicPr>
            <a:picLocks noGrp="1" noChangeAspect="1"/>
          </p:cNvPicPr>
          <p:nvPr>
            <p:ph type="pic" sz="quarter" idx="13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1" b="601"/>
          <a:stretch>
            <a:fillRect/>
          </a:stretch>
        </p:blipFill>
        <p:spPr>
          <a:xfrm>
            <a:off x="5085077" y="3796086"/>
            <a:ext cx="2113280" cy="2086864"/>
          </a:xfrm>
        </p:spPr>
      </p:pic>
      <p:pic>
        <p:nvPicPr>
          <p:cNvPr id="41" name="Espace réservé pour une image  36"/>
          <p:cNvPicPr>
            <a:picLocks noGrp="1" noChangeAspect="1"/>
          </p:cNvPicPr>
          <p:nvPr>
            <p:ph type="pic" sz="quarter" idx="14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1" b="381"/>
          <a:stretch>
            <a:fillRect/>
          </a:stretch>
        </p:blipFill>
        <p:spPr>
          <a:xfrm>
            <a:off x="7442197" y="3796086"/>
            <a:ext cx="2113280" cy="2086864"/>
          </a:xfrm>
        </p:spPr>
      </p:pic>
      <p:sp>
        <p:nvSpPr>
          <p:cNvPr id="42" name="Espace réservé du texte 17"/>
          <p:cNvSpPr>
            <a:spLocks noGrp="1"/>
          </p:cNvSpPr>
          <p:nvPr>
            <p:ph type="body" sz="quarter" idx="26"/>
          </p:nvPr>
        </p:nvSpPr>
        <p:spPr>
          <a:xfrm>
            <a:off x="5085066" y="4916162"/>
            <a:ext cx="2113279" cy="966788"/>
          </a:xfrm>
        </p:spPr>
        <p:txBody>
          <a:bodyPr/>
          <a:lstStyle/>
          <a:p>
            <a:r>
              <a:rPr lang="fr-FR" dirty="0" err="1"/>
              <a:t>T</a:t>
            </a:r>
            <a:r>
              <a:rPr lang="fr-FR" dirty="0" err="1" smtClean="0"/>
              <a:t>rello</a:t>
            </a:r>
            <a:endParaRPr lang="fr-FR" dirty="0"/>
          </a:p>
        </p:txBody>
      </p:sp>
      <p:sp>
        <p:nvSpPr>
          <p:cNvPr id="43" name="Espace réservé du texte 18"/>
          <p:cNvSpPr>
            <a:spLocks noGrp="1"/>
          </p:cNvSpPr>
          <p:nvPr>
            <p:ph type="body" sz="quarter" idx="27"/>
          </p:nvPr>
        </p:nvSpPr>
        <p:spPr>
          <a:xfrm>
            <a:off x="5085067" y="5351980"/>
            <a:ext cx="45719" cy="325315"/>
          </a:xfrm>
        </p:spPr>
        <p:txBody>
          <a:bodyPr/>
          <a:lstStyle/>
          <a:p>
            <a:endParaRPr lang="fr-FR"/>
          </a:p>
        </p:txBody>
      </p:sp>
      <p:sp>
        <p:nvSpPr>
          <p:cNvPr id="44" name="Espace réservé du texte 19"/>
          <p:cNvSpPr>
            <a:spLocks noGrp="1"/>
          </p:cNvSpPr>
          <p:nvPr>
            <p:ph type="body" sz="quarter" idx="28"/>
          </p:nvPr>
        </p:nvSpPr>
        <p:spPr>
          <a:xfrm>
            <a:off x="7442183" y="4916162"/>
            <a:ext cx="2113279" cy="966788"/>
          </a:xfrm>
        </p:spPr>
        <p:txBody>
          <a:bodyPr/>
          <a:lstStyle/>
          <a:p>
            <a:r>
              <a:rPr lang="fr-FR" dirty="0" err="1" smtClean="0"/>
              <a:t>Namecheckr</a:t>
            </a:r>
            <a:endParaRPr lang="fr-FR" dirty="0"/>
          </a:p>
        </p:txBody>
      </p:sp>
      <p:sp>
        <p:nvSpPr>
          <p:cNvPr id="45" name="Espace réservé du texte 20"/>
          <p:cNvSpPr>
            <a:spLocks noGrp="1"/>
          </p:cNvSpPr>
          <p:nvPr>
            <p:ph type="body" sz="quarter" idx="29"/>
          </p:nvPr>
        </p:nvSpPr>
        <p:spPr>
          <a:xfrm>
            <a:off x="7442184" y="5351980"/>
            <a:ext cx="45719" cy="325315"/>
          </a:xfrm>
        </p:spPr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23513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F16F8FF5-D206-4BC1-97C5-118E812768F0}"/>
              </a:ext>
            </a:extLst>
          </p:cNvPr>
          <p:cNvSpPr/>
          <p:nvPr/>
        </p:nvSpPr>
        <p:spPr>
          <a:xfrm>
            <a:off x="0" y="274322"/>
            <a:ext cx="10141527" cy="6309356"/>
          </a:xfrm>
          <a:prstGeom prst="rect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04AB6577-AFB7-4260-AAEF-8D384D8CF9F4}"/>
              </a:ext>
            </a:extLst>
          </p:cNvPr>
          <p:cNvSpPr txBox="1"/>
          <p:nvPr/>
        </p:nvSpPr>
        <p:spPr>
          <a:xfrm>
            <a:off x="1343025" y="2363380"/>
            <a:ext cx="5139055" cy="74789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defRPr/>
            </a:pPr>
            <a:r>
              <a:rPr lang="fr-FR" sz="5400">
                <a:solidFill>
                  <a:schemeClr val="accent1"/>
                </a:solidFill>
                <a:latin typeface="Segoe UI Semibold"/>
                <a:cs typeface="Segoe UI Semibold"/>
              </a:rPr>
              <a:t>Contexte</a:t>
            </a:r>
            <a:endParaRPr kumimoji="0" lang="fr-FR" sz="5400" b="0" i="0" u="none" strike="noStrike" kern="1200" cap="none" spc="0" normalizeH="0" baseline="0" noProof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30B8C1CF-BE41-4ED9-88F3-69C14BACD512}"/>
              </a:ext>
            </a:extLst>
          </p:cNvPr>
          <p:cNvSpPr txBox="1"/>
          <p:nvPr/>
        </p:nvSpPr>
        <p:spPr>
          <a:xfrm>
            <a:off x="1343026" y="1809382"/>
            <a:ext cx="631248" cy="55399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40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01</a:t>
            </a:r>
          </a:p>
        </p:txBody>
      </p:sp>
      <p:sp>
        <p:nvSpPr>
          <p:cNvPr id="4" name="Rectangle 3"/>
          <p:cNvSpPr/>
          <p:nvPr/>
        </p:nvSpPr>
        <p:spPr>
          <a:xfrm>
            <a:off x="3034711" y="-2906869"/>
            <a:ext cx="716691" cy="672560"/>
          </a:xfrm>
          <a:prstGeom prst="rect">
            <a:avLst/>
          </a:prstGeom>
          <a:solidFill>
            <a:srgbClr val="F397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8" name="Rectangle 7"/>
          <p:cNvSpPr/>
          <p:nvPr/>
        </p:nvSpPr>
        <p:spPr>
          <a:xfrm>
            <a:off x="3034711" y="-2095442"/>
            <a:ext cx="716691" cy="672560"/>
          </a:xfrm>
          <a:prstGeom prst="rect">
            <a:avLst/>
          </a:prstGeom>
          <a:solidFill>
            <a:srgbClr val="B5D8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>
              <a:noFill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034710" y="-1284015"/>
            <a:ext cx="716691" cy="672560"/>
          </a:xfrm>
          <a:prstGeom prst="rect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>
              <a:noFill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968EE5C0-4281-4C85-AE73-CB1B2BA4B1B7}"/>
              </a:ext>
            </a:extLst>
          </p:cNvPr>
          <p:cNvSpPr/>
          <p:nvPr/>
        </p:nvSpPr>
        <p:spPr>
          <a:xfrm>
            <a:off x="6945352" y="802491"/>
            <a:ext cx="4756728" cy="5244560"/>
          </a:xfrm>
          <a:prstGeom prst="rect">
            <a:avLst/>
          </a:prstGeom>
          <a:solidFill>
            <a:srgbClr val="F397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137991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F16F8FF5-D206-4BC1-97C5-118E812768F0}"/>
              </a:ext>
            </a:extLst>
          </p:cNvPr>
          <p:cNvSpPr/>
          <p:nvPr/>
        </p:nvSpPr>
        <p:spPr>
          <a:xfrm>
            <a:off x="0" y="274322"/>
            <a:ext cx="10141527" cy="6309356"/>
          </a:xfrm>
          <a:prstGeom prst="rect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04AB6577-AFB7-4260-AAEF-8D384D8CF9F4}"/>
              </a:ext>
            </a:extLst>
          </p:cNvPr>
          <p:cNvSpPr txBox="1"/>
          <p:nvPr/>
        </p:nvSpPr>
        <p:spPr>
          <a:xfrm>
            <a:off x="1343025" y="2363380"/>
            <a:ext cx="5139055" cy="149579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defRPr/>
            </a:pPr>
            <a:r>
              <a:rPr lang="fr-FR" sz="5400">
                <a:solidFill>
                  <a:schemeClr val="accent1"/>
                </a:solidFill>
                <a:latin typeface="Segoe UI Semibold"/>
                <a:cs typeface="Segoe UI Semibold"/>
              </a:rPr>
              <a:t>Mesure de la performance</a:t>
            </a:r>
            <a:endParaRPr lang="fr-FR"/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30B8C1CF-BE41-4ED9-88F3-69C14BACD512}"/>
              </a:ext>
            </a:extLst>
          </p:cNvPr>
          <p:cNvSpPr txBox="1"/>
          <p:nvPr/>
        </p:nvSpPr>
        <p:spPr>
          <a:xfrm>
            <a:off x="1343026" y="1809382"/>
            <a:ext cx="631248" cy="55399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4000">
                <a:solidFill>
                  <a:schemeClr val="bg1"/>
                </a:solidFill>
                <a:latin typeface="Segoe UI Semibold"/>
                <a:cs typeface="Segoe UI Semibold"/>
              </a:rPr>
              <a:t>10</a:t>
            </a:r>
            <a:endParaRPr kumimoji="0" lang="fr-FR" sz="40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034711" y="-2906869"/>
            <a:ext cx="716691" cy="672560"/>
          </a:xfrm>
          <a:prstGeom prst="rect">
            <a:avLst/>
          </a:prstGeom>
          <a:solidFill>
            <a:srgbClr val="F397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8" name="Rectangle 7"/>
          <p:cNvSpPr/>
          <p:nvPr/>
        </p:nvSpPr>
        <p:spPr>
          <a:xfrm>
            <a:off x="3034711" y="-2095442"/>
            <a:ext cx="716691" cy="672560"/>
          </a:xfrm>
          <a:prstGeom prst="rect">
            <a:avLst/>
          </a:prstGeom>
          <a:solidFill>
            <a:srgbClr val="B5D8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>
              <a:noFill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034710" y="-1284015"/>
            <a:ext cx="716691" cy="672560"/>
          </a:xfrm>
          <a:prstGeom prst="rect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>
              <a:noFill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2D9A5140-73D4-470D-BA06-6AEBE638675A}"/>
              </a:ext>
            </a:extLst>
          </p:cNvPr>
          <p:cNvSpPr/>
          <p:nvPr/>
        </p:nvSpPr>
        <p:spPr>
          <a:xfrm>
            <a:off x="6945352" y="808785"/>
            <a:ext cx="4756728" cy="5287692"/>
          </a:xfrm>
          <a:prstGeom prst="rect">
            <a:avLst/>
          </a:prstGeom>
          <a:solidFill>
            <a:srgbClr val="B5D8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34122520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7CA948CE-C207-4CCB-B3B2-76D22E3811CC}"/>
              </a:ext>
            </a:extLst>
          </p:cNvPr>
          <p:cNvSpPr txBox="1"/>
          <p:nvPr/>
        </p:nvSpPr>
        <p:spPr>
          <a:xfrm>
            <a:off x="1343025" y="2456021"/>
            <a:ext cx="4921023" cy="7478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Statistiques</a:t>
            </a:r>
            <a:endParaRPr kumimoji="0" lang="fr-FR" sz="5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E2CF1FA7-EC6D-4E96-B3A6-30F75D0E5371}"/>
              </a:ext>
            </a:extLst>
          </p:cNvPr>
          <p:cNvSpPr txBox="1"/>
          <p:nvPr/>
        </p:nvSpPr>
        <p:spPr>
          <a:xfrm>
            <a:off x="1343025" y="4390772"/>
            <a:ext cx="4247734" cy="24256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fr-FR"/>
            </a:defPPr>
            <a:lvl1pPr>
              <a:lnSpc>
                <a:spcPct val="125000"/>
              </a:lnSpc>
              <a:defRPr sz="12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On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regardera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priorité</a:t>
            </a:r>
            <a:r>
              <a:rPr lang="en-US" dirty="0"/>
              <a:t>, </a:t>
            </a:r>
            <a:r>
              <a:rPr lang="en-US" dirty="0" err="1"/>
              <a:t>suivant</a:t>
            </a:r>
            <a:r>
              <a:rPr lang="en-US" dirty="0"/>
              <a:t> le canal </a:t>
            </a:r>
            <a:r>
              <a:rPr lang="en-US" dirty="0" err="1"/>
              <a:t>choisi</a:t>
            </a:r>
            <a:r>
              <a:rPr lang="en-US" dirty="0"/>
              <a:t>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: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5F31537B-01AB-4FDD-B5F7-457C59B814EC}"/>
              </a:ext>
            </a:extLst>
          </p:cNvPr>
          <p:cNvSpPr txBox="1"/>
          <p:nvPr/>
        </p:nvSpPr>
        <p:spPr>
          <a:xfrm>
            <a:off x="1343024" y="2000530"/>
            <a:ext cx="3672859" cy="201017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100" normalizeH="0" baseline="0" noProof="0" dirty="0" err="1">
                <a:ln>
                  <a:noFill/>
                </a:ln>
                <a:solidFill>
                  <a:srgbClr val="B5D8B3"/>
                </a:solidFill>
                <a:effectLst/>
                <a:uLnTx/>
                <a:uFillTx/>
                <a:latin typeface="Segoe UI Semibold"/>
                <a:ea typeface="+mn-ea"/>
                <a:cs typeface="Segoe UI" panose="020B0502040204020203" pitchFamily="34" charset="0"/>
              </a:rPr>
              <a:t>Mesures</a:t>
            </a:r>
            <a:r>
              <a:rPr kumimoji="0" lang="en-US" sz="1200" b="0" i="0" u="none" strike="noStrike" kern="1200" cap="none" spc="100" normalizeH="0" baseline="0" noProof="0" dirty="0">
                <a:ln>
                  <a:noFill/>
                </a:ln>
                <a:solidFill>
                  <a:srgbClr val="B5D8B3"/>
                </a:solidFill>
                <a:effectLst/>
                <a:uLnTx/>
                <a:uFillTx/>
                <a:latin typeface="Segoe UI Semibold"/>
                <a:ea typeface="+mn-ea"/>
                <a:cs typeface="Segoe UI" panose="020B0502040204020203" pitchFamily="34" charset="0"/>
              </a:rPr>
              <a:t> et </a:t>
            </a:r>
            <a:r>
              <a:rPr kumimoji="0" lang="en-US" sz="1200" b="0" i="0" u="none" strike="noStrike" kern="1200" cap="none" spc="100" normalizeH="0" baseline="0" noProof="0" dirty="0" err="1">
                <a:ln>
                  <a:noFill/>
                </a:ln>
                <a:solidFill>
                  <a:srgbClr val="B5D8B3"/>
                </a:solidFill>
                <a:effectLst/>
                <a:uLnTx/>
                <a:uFillTx/>
                <a:latin typeface="Segoe UI Semibold"/>
                <a:ea typeface="+mn-ea"/>
                <a:cs typeface="Segoe UI" panose="020B0502040204020203" pitchFamily="34" charset="0"/>
              </a:rPr>
              <a:t>indicateurs</a:t>
            </a:r>
            <a:r>
              <a:rPr kumimoji="0" lang="en-US" sz="1200" b="0" i="0" u="none" strike="noStrike" kern="1200" cap="none" spc="100" normalizeH="0" baseline="0" noProof="0" dirty="0">
                <a:ln>
                  <a:noFill/>
                </a:ln>
                <a:solidFill>
                  <a:srgbClr val="B5D8B3"/>
                </a:solidFill>
                <a:effectLst/>
                <a:uLnTx/>
                <a:uFillTx/>
                <a:latin typeface="Segoe UI Semibold"/>
                <a:ea typeface="+mn-ea"/>
                <a:cs typeface="Segoe UI" panose="020B0502040204020203" pitchFamily="34" charset="0"/>
              </a:rPr>
              <a:t> de performances</a:t>
            </a:r>
            <a:endParaRPr kumimoji="0" lang="fr-FR" sz="1200" b="0" i="0" u="none" strike="noStrike" kern="1200" cap="none" spc="100" normalizeH="0" baseline="0" noProof="0" dirty="0">
              <a:ln>
                <a:noFill/>
              </a:ln>
              <a:solidFill>
                <a:srgbClr val="B5D8B3"/>
              </a:solidFill>
              <a:effectLst/>
              <a:uLnTx/>
              <a:uFillTx/>
              <a:latin typeface="Segoe UI Semibold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="" xmlns:a16="http://schemas.microsoft.com/office/drawing/2014/main" id="{E8CE96E5-B5CE-402A-844C-65C0A3B0585A}"/>
              </a:ext>
            </a:extLst>
          </p:cNvPr>
          <p:cNvSpPr/>
          <p:nvPr/>
        </p:nvSpPr>
        <p:spPr>
          <a:xfrm>
            <a:off x="6601242" y="-161118"/>
            <a:ext cx="5519737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3E8A07F2-9D8B-4888-8447-A7FA7F93695E}"/>
              </a:ext>
            </a:extLst>
          </p:cNvPr>
          <p:cNvSpPr txBox="1"/>
          <p:nvPr/>
        </p:nvSpPr>
        <p:spPr>
          <a:xfrm>
            <a:off x="8470893" y="226449"/>
            <a:ext cx="2160000" cy="307777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Facebook</a:t>
            </a:r>
            <a:endParaRPr kumimoji="0" lang="fr-FR" sz="200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21AE9550-41CC-4FFF-90FD-34983F7955BB}"/>
              </a:ext>
            </a:extLst>
          </p:cNvPr>
          <p:cNvSpPr txBox="1"/>
          <p:nvPr/>
        </p:nvSpPr>
        <p:spPr>
          <a:xfrm>
            <a:off x="8503874" y="660916"/>
            <a:ext cx="2883587" cy="519566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fr-FR"/>
            </a:defPPr>
            <a:lvl1pPr>
              <a:lnSpc>
                <a:spcPct val="125000"/>
              </a:lnSpc>
              <a:defRPr sz="12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50000"/>
              </a:lnSpc>
              <a:defRPr/>
            </a:pPr>
            <a:r>
              <a:rPr lang="en-US" dirty="0" err="1">
                <a:solidFill>
                  <a:prstClr val="white"/>
                </a:solidFill>
              </a:rPr>
              <a:t>Nombres</a:t>
            </a:r>
            <a:r>
              <a:rPr lang="en-US" dirty="0">
                <a:solidFill>
                  <a:prstClr val="white"/>
                </a:solidFill>
              </a:rPr>
              <a:t> </a:t>
            </a:r>
            <a:r>
              <a:rPr lang="en-US" dirty="0" err="1">
                <a:solidFill>
                  <a:prstClr val="white"/>
                </a:solidFill>
              </a:rPr>
              <a:t>d’abonnés</a:t>
            </a:r>
            <a:r>
              <a:rPr lang="en-US" dirty="0">
                <a:solidFill>
                  <a:prstClr val="white"/>
                </a:solidFill>
              </a:rPr>
              <a:t>, Like par publication</a:t>
            </a:r>
          </a:p>
          <a:p>
            <a:pPr lvl="0">
              <a:lnSpc>
                <a:spcPct val="150000"/>
              </a:lnSpc>
              <a:defRPr/>
            </a:pPr>
            <a:r>
              <a:rPr lang="en-US" dirty="0" err="1">
                <a:solidFill>
                  <a:prstClr val="white"/>
                </a:solidFill>
              </a:rPr>
              <a:t>Portée</a:t>
            </a:r>
            <a:r>
              <a:rPr lang="en-US" dirty="0">
                <a:solidFill>
                  <a:prstClr val="white"/>
                </a:solidFill>
              </a:rPr>
              <a:t> &amp; </a:t>
            </a:r>
            <a:r>
              <a:rPr lang="en-US" dirty="0" err="1">
                <a:solidFill>
                  <a:prstClr val="white"/>
                </a:solidFill>
              </a:rPr>
              <a:t>Taux</a:t>
            </a:r>
            <a:r>
              <a:rPr lang="en-US" dirty="0">
                <a:solidFill>
                  <a:prstClr val="white"/>
                </a:solidFill>
              </a:rPr>
              <a:t> </a:t>
            </a:r>
            <a:r>
              <a:rPr lang="en-US" dirty="0" err="1">
                <a:solidFill>
                  <a:prstClr val="white"/>
                </a:solidFill>
              </a:rPr>
              <a:t>d’engagement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ADE63C93-31F2-441A-A6ED-5E1B282E1382}"/>
              </a:ext>
            </a:extLst>
          </p:cNvPr>
          <p:cNvSpPr txBox="1"/>
          <p:nvPr/>
        </p:nvSpPr>
        <p:spPr>
          <a:xfrm>
            <a:off x="8470893" y="1761926"/>
            <a:ext cx="2160000" cy="307777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Twitter</a:t>
            </a:r>
            <a:endParaRPr kumimoji="0" lang="fr-FR" sz="200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285785E0-B39D-40B1-8381-5D72D373B244}"/>
              </a:ext>
            </a:extLst>
          </p:cNvPr>
          <p:cNvSpPr txBox="1"/>
          <p:nvPr/>
        </p:nvSpPr>
        <p:spPr>
          <a:xfrm>
            <a:off x="8468363" y="2188591"/>
            <a:ext cx="2635476" cy="107356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fr-FR"/>
            </a:defPPr>
            <a:lvl1pPr>
              <a:lnSpc>
                <a:spcPct val="125000"/>
              </a:lnSpc>
              <a:defRPr sz="12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50000"/>
              </a:lnSpc>
              <a:defRPr/>
            </a:pPr>
            <a:r>
              <a:rPr lang="en-US" dirty="0" err="1">
                <a:solidFill>
                  <a:prstClr val="white"/>
                </a:solidFill>
              </a:rPr>
              <a:t>Nombre</a:t>
            </a:r>
            <a:r>
              <a:rPr lang="en-US" dirty="0">
                <a:solidFill>
                  <a:prstClr val="white"/>
                </a:solidFill>
              </a:rPr>
              <a:t> de followers &amp; variations</a:t>
            </a:r>
          </a:p>
          <a:p>
            <a:pPr lvl="0">
              <a:lnSpc>
                <a:spcPct val="150000"/>
              </a:lnSpc>
              <a:defRPr/>
            </a:pPr>
            <a:r>
              <a:rPr lang="en-US" dirty="0" err="1">
                <a:solidFill>
                  <a:prstClr val="white"/>
                </a:solidFill>
              </a:rPr>
              <a:t>Nombre</a:t>
            </a:r>
            <a:r>
              <a:rPr lang="en-US" dirty="0">
                <a:solidFill>
                  <a:prstClr val="white"/>
                </a:solidFill>
              </a:rPr>
              <a:t> de re-tweet</a:t>
            </a:r>
          </a:p>
          <a:p>
            <a:pPr lvl="0">
              <a:lnSpc>
                <a:spcPct val="150000"/>
              </a:lnSpc>
              <a:defRPr/>
            </a:pPr>
            <a:r>
              <a:rPr lang="en-US" dirty="0" err="1">
                <a:solidFill>
                  <a:prstClr val="white"/>
                </a:solidFill>
              </a:rPr>
              <a:t>Taux</a:t>
            </a:r>
            <a:r>
              <a:rPr lang="en-US" dirty="0">
                <a:solidFill>
                  <a:prstClr val="white"/>
                </a:solidFill>
              </a:rPr>
              <a:t> </a:t>
            </a:r>
            <a:r>
              <a:rPr lang="en-US" dirty="0" err="1">
                <a:solidFill>
                  <a:prstClr val="white"/>
                </a:solidFill>
              </a:rPr>
              <a:t>d’engagement</a:t>
            </a:r>
            <a:endParaRPr lang="en-US" dirty="0">
              <a:solidFill>
                <a:prstClr val="white"/>
              </a:solidFill>
            </a:endParaRPr>
          </a:p>
          <a:p>
            <a:pPr lvl="0">
              <a:lnSpc>
                <a:spcPct val="150000"/>
              </a:lnSpc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A45C6AF6-2FE1-4FAC-8274-38A14F8812BF}"/>
              </a:ext>
            </a:extLst>
          </p:cNvPr>
          <p:cNvSpPr txBox="1"/>
          <p:nvPr/>
        </p:nvSpPr>
        <p:spPr>
          <a:xfrm>
            <a:off x="8468363" y="3538141"/>
            <a:ext cx="2160000" cy="307777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LinkedIn</a:t>
            </a:r>
            <a:endParaRPr kumimoji="0" lang="fr-FR" sz="200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848AE156-9A7B-4D28-8AF3-3AD82DB918E4}"/>
              </a:ext>
            </a:extLst>
          </p:cNvPr>
          <p:cNvSpPr txBox="1"/>
          <p:nvPr/>
        </p:nvSpPr>
        <p:spPr>
          <a:xfrm>
            <a:off x="8465832" y="3930651"/>
            <a:ext cx="3709213" cy="135056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fr-FR"/>
            </a:defPPr>
            <a:lvl1pPr>
              <a:lnSpc>
                <a:spcPct val="125000"/>
              </a:lnSpc>
              <a:defRPr sz="12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50000"/>
              </a:lnSpc>
              <a:defRPr/>
            </a:pPr>
            <a:r>
              <a:rPr lang="en-US" dirty="0" err="1">
                <a:solidFill>
                  <a:prstClr val="white"/>
                </a:solidFill>
              </a:rPr>
              <a:t>Nombres</a:t>
            </a:r>
            <a:r>
              <a:rPr lang="en-US" dirty="0">
                <a:solidFill>
                  <a:prstClr val="white"/>
                </a:solidFill>
              </a:rPr>
              <a:t> </a:t>
            </a:r>
            <a:r>
              <a:rPr lang="en-US" dirty="0" err="1">
                <a:solidFill>
                  <a:prstClr val="white"/>
                </a:solidFill>
              </a:rPr>
              <a:t>d’abonnés</a:t>
            </a:r>
            <a:r>
              <a:rPr lang="en-US" dirty="0">
                <a:solidFill>
                  <a:prstClr val="white"/>
                </a:solidFill>
              </a:rPr>
              <a:t> / Contacts</a:t>
            </a:r>
          </a:p>
          <a:p>
            <a:pPr lvl="0">
              <a:lnSpc>
                <a:spcPct val="150000"/>
              </a:lnSpc>
              <a:defRPr/>
            </a:pPr>
            <a:r>
              <a:rPr lang="en-US" dirty="0" err="1">
                <a:solidFill>
                  <a:prstClr val="white"/>
                </a:solidFill>
              </a:rPr>
              <a:t>Nombres</a:t>
            </a:r>
            <a:r>
              <a:rPr lang="en-US" dirty="0">
                <a:solidFill>
                  <a:prstClr val="white"/>
                </a:solidFill>
              </a:rPr>
              <a:t> de </a:t>
            </a:r>
            <a:r>
              <a:rPr lang="en-US" dirty="0" err="1">
                <a:solidFill>
                  <a:prstClr val="white"/>
                </a:solidFill>
              </a:rPr>
              <a:t>vues</a:t>
            </a:r>
            <a:r>
              <a:rPr lang="en-US" dirty="0">
                <a:solidFill>
                  <a:prstClr val="white"/>
                </a:solidFill>
              </a:rPr>
              <a:t> des publications</a:t>
            </a:r>
          </a:p>
          <a:p>
            <a:pPr lvl="0">
              <a:lnSpc>
                <a:spcPct val="150000"/>
              </a:lnSpc>
              <a:defRPr/>
            </a:pPr>
            <a:r>
              <a:rPr lang="en-US" dirty="0" err="1">
                <a:solidFill>
                  <a:prstClr val="white"/>
                </a:solidFill>
              </a:rPr>
              <a:t>Nombre</a:t>
            </a:r>
            <a:r>
              <a:rPr lang="en-US" dirty="0">
                <a:solidFill>
                  <a:prstClr val="white"/>
                </a:solidFill>
              </a:rPr>
              <a:t> de re-partage</a:t>
            </a:r>
          </a:p>
          <a:p>
            <a:pPr lvl="0">
              <a:lnSpc>
                <a:spcPct val="150000"/>
              </a:lnSpc>
              <a:defRPr/>
            </a:pPr>
            <a:r>
              <a:rPr lang="en-US" dirty="0" err="1">
                <a:solidFill>
                  <a:prstClr val="white"/>
                </a:solidFill>
              </a:rPr>
              <a:t>Taux</a:t>
            </a:r>
            <a:r>
              <a:rPr lang="en-US" dirty="0">
                <a:solidFill>
                  <a:prstClr val="white"/>
                </a:solidFill>
              </a:rPr>
              <a:t> </a:t>
            </a:r>
            <a:r>
              <a:rPr lang="en-US" dirty="0" err="1">
                <a:solidFill>
                  <a:prstClr val="white"/>
                </a:solidFill>
              </a:rPr>
              <a:t>d’engagement</a:t>
            </a:r>
            <a:endParaRPr lang="en-US" dirty="0">
              <a:solidFill>
                <a:prstClr val="white"/>
              </a:solidFill>
            </a:endParaRPr>
          </a:p>
          <a:p>
            <a:pPr lvl="0">
              <a:lnSpc>
                <a:spcPct val="150000"/>
              </a:lnSpc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3" name="TextBox 27">
            <a:extLst>
              <a:ext uri="{FF2B5EF4-FFF2-40B4-BE49-F238E27FC236}">
                <a16:creationId xmlns="" xmlns:a16="http://schemas.microsoft.com/office/drawing/2014/main" id="{4A36E264-D8CC-447D-8513-5C12E7C824E9}"/>
              </a:ext>
            </a:extLst>
          </p:cNvPr>
          <p:cNvSpPr txBox="1"/>
          <p:nvPr/>
        </p:nvSpPr>
        <p:spPr>
          <a:xfrm>
            <a:off x="8465832" y="5552977"/>
            <a:ext cx="2160000" cy="307777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0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Site Web</a:t>
            </a:r>
          </a:p>
        </p:txBody>
      </p:sp>
      <p:sp>
        <p:nvSpPr>
          <p:cNvPr id="34" name="TextBox 28">
            <a:extLst>
              <a:ext uri="{FF2B5EF4-FFF2-40B4-BE49-F238E27FC236}">
                <a16:creationId xmlns="" xmlns:a16="http://schemas.microsoft.com/office/drawing/2014/main" id="{8A341D08-B3FD-4BFC-AA93-74A3282753D9}"/>
              </a:ext>
            </a:extLst>
          </p:cNvPr>
          <p:cNvSpPr txBox="1"/>
          <p:nvPr/>
        </p:nvSpPr>
        <p:spPr>
          <a:xfrm>
            <a:off x="8463301" y="5945487"/>
            <a:ext cx="3709213" cy="519566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fr-FR"/>
            </a:defPPr>
            <a:lvl1pPr>
              <a:lnSpc>
                <a:spcPct val="125000"/>
              </a:lnSpc>
              <a:defRPr sz="12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50000"/>
              </a:lnSpc>
              <a:defRPr/>
            </a:pPr>
            <a:r>
              <a:rPr lang="en-US" dirty="0" err="1">
                <a:solidFill>
                  <a:prstClr val="white"/>
                </a:solidFill>
              </a:rPr>
              <a:t>Toutes</a:t>
            </a:r>
            <a:r>
              <a:rPr lang="en-US" dirty="0">
                <a:solidFill>
                  <a:prstClr val="white"/>
                </a:solidFill>
              </a:rPr>
              <a:t> les </a:t>
            </a:r>
            <a:r>
              <a:rPr lang="en-US" dirty="0" err="1">
                <a:solidFill>
                  <a:prstClr val="white"/>
                </a:solidFill>
              </a:rPr>
              <a:t>statistiques</a:t>
            </a:r>
            <a:r>
              <a:rPr lang="en-US" dirty="0">
                <a:solidFill>
                  <a:prstClr val="white"/>
                </a:solidFill>
              </a:rPr>
              <a:t> </a:t>
            </a:r>
            <a:r>
              <a:rPr lang="en-US" dirty="0" err="1">
                <a:solidFill>
                  <a:prstClr val="white"/>
                </a:solidFill>
              </a:rPr>
              <a:t>concernant</a:t>
            </a:r>
            <a:r>
              <a:rPr lang="en-US" dirty="0">
                <a:solidFill>
                  <a:prstClr val="white"/>
                </a:solidFill>
              </a:rPr>
              <a:t> le traffic sur le site</a:t>
            </a:r>
          </a:p>
          <a:p>
            <a:pPr lvl="0">
              <a:lnSpc>
                <a:spcPct val="150000"/>
              </a:lnSpc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6" name="Forme libre : forme 35">
            <a:extLst>
              <a:ext uri="{FF2B5EF4-FFF2-40B4-BE49-F238E27FC236}">
                <a16:creationId xmlns="" xmlns:a16="http://schemas.microsoft.com/office/drawing/2014/main" id="{E4E244FE-CA87-4D0D-BD39-EA7991FF0C43}"/>
              </a:ext>
            </a:extLst>
          </p:cNvPr>
          <p:cNvSpPr/>
          <p:nvPr/>
        </p:nvSpPr>
        <p:spPr>
          <a:xfrm>
            <a:off x="7461179" y="646292"/>
            <a:ext cx="273110" cy="557142"/>
          </a:xfrm>
          <a:custGeom>
            <a:avLst/>
            <a:gdLst>
              <a:gd name="connsiteX0" fmla="*/ 159544 w 238125"/>
              <a:gd name="connsiteY0" fmla="*/ 111919 h 485775"/>
              <a:gd name="connsiteX1" fmla="*/ 159544 w 238125"/>
              <a:gd name="connsiteY1" fmla="*/ 159544 h 485775"/>
              <a:gd name="connsiteX2" fmla="*/ 235744 w 238125"/>
              <a:gd name="connsiteY2" fmla="*/ 159544 h 485775"/>
              <a:gd name="connsiteX3" fmla="*/ 226219 w 238125"/>
              <a:gd name="connsiteY3" fmla="*/ 245269 h 485775"/>
              <a:gd name="connsiteX4" fmla="*/ 159544 w 238125"/>
              <a:gd name="connsiteY4" fmla="*/ 245269 h 485775"/>
              <a:gd name="connsiteX5" fmla="*/ 159544 w 238125"/>
              <a:gd name="connsiteY5" fmla="*/ 483394 h 485775"/>
              <a:gd name="connsiteX6" fmla="*/ 54769 w 238125"/>
              <a:gd name="connsiteY6" fmla="*/ 483394 h 485775"/>
              <a:gd name="connsiteX7" fmla="*/ 54769 w 238125"/>
              <a:gd name="connsiteY7" fmla="*/ 245269 h 485775"/>
              <a:gd name="connsiteX8" fmla="*/ 7144 w 238125"/>
              <a:gd name="connsiteY8" fmla="*/ 245269 h 485775"/>
              <a:gd name="connsiteX9" fmla="*/ 7144 w 238125"/>
              <a:gd name="connsiteY9" fmla="*/ 159544 h 485775"/>
              <a:gd name="connsiteX10" fmla="*/ 54769 w 238125"/>
              <a:gd name="connsiteY10" fmla="*/ 159544 h 485775"/>
              <a:gd name="connsiteX11" fmla="*/ 54769 w 238125"/>
              <a:gd name="connsiteY11" fmla="*/ 111919 h 485775"/>
              <a:gd name="connsiteX12" fmla="*/ 130969 w 238125"/>
              <a:gd name="connsiteY12" fmla="*/ 7144 h 485775"/>
              <a:gd name="connsiteX13" fmla="*/ 235744 w 238125"/>
              <a:gd name="connsiteY13" fmla="*/ 7144 h 485775"/>
              <a:gd name="connsiteX14" fmla="*/ 235744 w 238125"/>
              <a:gd name="connsiteY14" fmla="*/ 83344 h 485775"/>
              <a:gd name="connsiteX15" fmla="*/ 188119 w 238125"/>
              <a:gd name="connsiteY15" fmla="*/ 83344 h 485775"/>
              <a:gd name="connsiteX16" fmla="*/ 159544 w 238125"/>
              <a:gd name="connsiteY16" fmla="*/ 111919 h 485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38125" h="485775">
                <a:moveTo>
                  <a:pt x="159544" y="111919"/>
                </a:moveTo>
                <a:lnTo>
                  <a:pt x="159544" y="159544"/>
                </a:lnTo>
                <a:lnTo>
                  <a:pt x="235744" y="159544"/>
                </a:lnTo>
                <a:lnTo>
                  <a:pt x="226219" y="245269"/>
                </a:lnTo>
                <a:lnTo>
                  <a:pt x="159544" y="245269"/>
                </a:lnTo>
                <a:lnTo>
                  <a:pt x="159544" y="483394"/>
                </a:lnTo>
                <a:lnTo>
                  <a:pt x="54769" y="483394"/>
                </a:lnTo>
                <a:lnTo>
                  <a:pt x="54769" y="245269"/>
                </a:lnTo>
                <a:lnTo>
                  <a:pt x="7144" y="245269"/>
                </a:lnTo>
                <a:lnTo>
                  <a:pt x="7144" y="159544"/>
                </a:lnTo>
                <a:lnTo>
                  <a:pt x="54769" y="159544"/>
                </a:lnTo>
                <a:lnTo>
                  <a:pt x="54769" y="111919"/>
                </a:lnTo>
                <a:cubicBezTo>
                  <a:pt x="54769" y="111919"/>
                  <a:pt x="46196" y="21431"/>
                  <a:pt x="130969" y="7144"/>
                </a:cubicBezTo>
                <a:lnTo>
                  <a:pt x="235744" y="7144"/>
                </a:lnTo>
                <a:lnTo>
                  <a:pt x="235744" y="83344"/>
                </a:lnTo>
                <a:lnTo>
                  <a:pt x="188119" y="83344"/>
                </a:lnTo>
                <a:cubicBezTo>
                  <a:pt x="188119" y="83344"/>
                  <a:pt x="161449" y="82391"/>
                  <a:pt x="159544" y="111919"/>
                </a:cubicBezTo>
                <a:close/>
              </a:path>
            </a:pathLst>
          </a:custGeom>
          <a:solidFill>
            <a:srgbClr val="B5D8B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fr-FR"/>
          </a:p>
        </p:txBody>
      </p:sp>
      <p:sp>
        <p:nvSpPr>
          <p:cNvPr id="37" name="Forme libre : forme 36">
            <a:extLst>
              <a:ext uri="{FF2B5EF4-FFF2-40B4-BE49-F238E27FC236}">
                <a16:creationId xmlns="" xmlns:a16="http://schemas.microsoft.com/office/drawing/2014/main" id="{89944C61-73C8-4A1A-BAB9-9E6BC5A2585C}"/>
              </a:ext>
            </a:extLst>
          </p:cNvPr>
          <p:cNvSpPr/>
          <p:nvPr/>
        </p:nvSpPr>
        <p:spPr>
          <a:xfrm>
            <a:off x="7363888" y="2226610"/>
            <a:ext cx="557142" cy="458822"/>
          </a:xfrm>
          <a:custGeom>
            <a:avLst/>
            <a:gdLst>
              <a:gd name="connsiteX0" fmla="*/ 435769 w 485775"/>
              <a:gd name="connsiteY0" fmla="*/ 73819 h 400050"/>
              <a:gd name="connsiteX1" fmla="*/ 483394 w 485775"/>
              <a:gd name="connsiteY1" fmla="*/ 64294 h 400050"/>
              <a:gd name="connsiteX2" fmla="*/ 435769 w 485775"/>
              <a:gd name="connsiteY2" fmla="*/ 111919 h 400050"/>
              <a:gd name="connsiteX3" fmla="*/ 435769 w 485775"/>
              <a:gd name="connsiteY3" fmla="*/ 111919 h 400050"/>
              <a:gd name="connsiteX4" fmla="*/ 435769 w 485775"/>
              <a:gd name="connsiteY4" fmla="*/ 140494 h 400050"/>
              <a:gd name="connsiteX5" fmla="*/ 7144 w 485775"/>
              <a:gd name="connsiteY5" fmla="*/ 359569 h 400050"/>
              <a:gd name="connsiteX6" fmla="*/ 140494 w 485775"/>
              <a:gd name="connsiteY6" fmla="*/ 311944 h 400050"/>
              <a:gd name="connsiteX7" fmla="*/ 54769 w 485775"/>
              <a:gd name="connsiteY7" fmla="*/ 254794 h 400050"/>
              <a:gd name="connsiteX8" fmla="*/ 92869 w 485775"/>
              <a:gd name="connsiteY8" fmla="*/ 245269 h 400050"/>
              <a:gd name="connsiteX9" fmla="*/ 26194 w 485775"/>
              <a:gd name="connsiteY9" fmla="*/ 150019 h 400050"/>
              <a:gd name="connsiteX10" fmla="*/ 72866 w 485775"/>
              <a:gd name="connsiteY10" fmla="*/ 168116 h 400050"/>
              <a:gd name="connsiteX11" fmla="*/ 35719 w 485775"/>
              <a:gd name="connsiteY11" fmla="*/ 26194 h 400050"/>
              <a:gd name="connsiteX12" fmla="*/ 229076 w 485775"/>
              <a:gd name="connsiteY12" fmla="*/ 130016 h 400050"/>
              <a:gd name="connsiteX13" fmla="*/ 238601 w 485775"/>
              <a:gd name="connsiteY13" fmla="*/ 128111 h 400050"/>
              <a:gd name="connsiteX14" fmla="*/ 236696 w 485775"/>
              <a:gd name="connsiteY14" fmla="*/ 107156 h 400050"/>
              <a:gd name="connsiteX15" fmla="*/ 336709 w 485775"/>
              <a:gd name="connsiteY15" fmla="*/ 7144 h 400050"/>
              <a:gd name="connsiteX16" fmla="*/ 417671 w 485775"/>
              <a:gd name="connsiteY16" fmla="*/ 45244 h 400050"/>
              <a:gd name="connsiteX17" fmla="*/ 465296 w 485775"/>
              <a:gd name="connsiteY17" fmla="*/ 16669 h 400050"/>
              <a:gd name="connsiteX18" fmla="*/ 435769 w 485775"/>
              <a:gd name="connsiteY18" fmla="*/ 73819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85775" h="400050">
                <a:moveTo>
                  <a:pt x="435769" y="73819"/>
                </a:moveTo>
                <a:lnTo>
                  <a:pt x="483394" y="64294"/>
                </a:lnTo>
                <a:cubicBezTo>
                  <a:pt x="483394" y="64294"/>
                  <a:pt x="443389" y="109061"/>
                  <a:pt x="435769" y="111919"/>
                </a:cubicBezTo>
                <a:lnTo>
                  <a:pt x="435769" y="111919"/>
                </a:lnTo>
                <a:cubicBezTo>
                  <a:pt x="434816" y="133826"/>
                  <a:pt x="435769" y="140494"/>
                  <a:pt x="435769" y="140494"/>
                </a:cubicBezTo>
                <a:cubicBezTo>
                  <a:pt x="344329" y="532924"/>
                  <a:pt x="7144" y="359569"/>
                  <a:pt x="7144" y="359569"/>
                </a:cubicBezTo>
                <a:cubicBezTo>
                  <a:pt x="130016" y="362426"/>
                  <a:pt x="140494" y="311944"/>
                  <a:pt x="140494" y="311944"/>
                </a:cubicBezTo>
                <a:cubicBezTo>
                  <a:pt x="69056" y="301466"/>
                  <a:pt x="54769" y="254794"/>
                  <a:pt x="54769" y="254794"/>
                </a:cubicBezTo>
                <a:cubicBezTo>
                  <a:pt x="79534" y="266224"/>
                  <a:pt x="92869" y="245269"/>
                  <a:pt x="92869" y="245269"/>
                </a:cubicBezTo>
                <a:cubicBezTo>
                  <a:pt x="15716" y="225266"/>
                  <a:pt x="26194" y="150019"/>
                  <a:pt x="26194" y="150019"/>
                </a:cubicBezTo>
                <a:cubicBezTo>
                  <a:pt x="39529" y="161449"/>
                  <a:pt x="60484" y="166211"/>
                  <a:pt x="72866" y="168116"/>
                </a:cubicBezTo>
                <a:cubicBezTo>
                  <a:pt x="64294" y="157639"/>
                  <a:pt x="-8096" y="70961"/>
                  <a:pt x="35719" y="26194"/>
                </a:cubicBezTo>
                <a:cubicBezTo>
                  <a:pt x="35719" y="26194"/>
                  <a:pt x="89059" y="121444"/>
                  <a:pt x="229076" y="130016"/>
                </a:cubicBezTo>
                <a:lnTo>
                  <a:pt x="238601" y="128111"/>
                </a:lnTo>
                <a:cubicBezTo>
                  <a:pt x="236696" y="121444"/>
                  <a:pt x="236696" y="114776"/>
                  <a:pt x="236696" y="107156"/>
                </a:cubicBezTo>
                <a:cubicBezTo>
                  <a:pt x="236696" y="51911"/>
                  <a:pt x="281464" y="7144"/>
                  <a:pt x="336709" y="7144"/>
                </a:cubicBezTo>
                <a:cubicBezTo>
                  <a:pt x="403384" y="7144"/>
                  <a:pt x="417671" y="45244"/>
                  <a:pt x="417671" y="45244"/>
                </a:cubicBezTo>
                <a:lnTo>
                  <a:pt x="465296" y="16669"/>
                </a:lnTo>
                <a:cubicBezTo>
                  <a:pt x="464344" y="16669"/>
                  <a:pt x="459581" y="64294"/>
                  <a:pt x="435769" y="73819"/>
                </a:cubicBezTo>
                <a:close/>
              </a:path>
            </a:pathLst>
          </a:custGeom>
          <a:solidFill>
            <a:srgbClr val="B5D8B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fr-FR"/>
          </a:p>
        </p:txBody>
      </p:sp>
      <p:sp>
        <p:nvSpPr>
          <p:cNvPr id="38" name="Forme libre : forme 37">
            <a:extLst>
              <a:ext uri="{FF2B5EF4-FFF2-40B4-BE49-F238E27FC236}">
                <a16:creationId xmlns="" xmlns:a16="http://schemas.microsoft.com/office/drawing/2014/main" id="{E9933971-B295-4E50-8A1F-A8281080F3FE}"/>
              </a:ext>
            </a:extLst>
          </p:cNvPr>
          <p:cNvSpPr/>
          <p:nvPr/>
        </p:nvSpPr>
        <p:spPr>
          <a:xfrm>
            <a:off x="7363888" y="3845918"/>
            <a:ext cx="557142" cy="524368"/>
          </a:xfrm>
          <a:custGeom>
            <a:avLst/>
            <a:gdLst>
              <a:gd name="connsiteX0" fmla="*/ 388144 w 485775"/>
              <a:gd name="connsiteY0" fmla="*/ 454819 h 457200"/>
              <a:gd name="connsiteX1" fmla="*/ 388144 w 485775"/>
              <a:gd name="connsiteY1" fmla="*/ 268129 h 457200"/>
              <a:gd name="connsiteX2" fmla="*/ 340519 w 485775"/>
              <a:gd name="connsiteY2" fmla="*/ 230981 h 457200"/>
              <a:gd name="connsiteX3" fmla="*/ 273844 w 485775"/>
              <a:gd name="connsiteY3" fmla="*/ 258604 h 457200"/>
              <a:gd name="connsiteX4" fmla="*/ 273844 w 485775"/>
              <a:gd name="connsiteY4" fmla="*/ 454819 h 457200"/>
              <a:gd name="connsiteX5" fmla="*/ 178594 w 485775"/>
              <a:gd name="connsiteY5" fmla="*/ 454819 h 457200"/>
              <a:gd name="connsiteX6" fmla="*/ 178594 w 485775"/>
              <a:gd name="connsiteY6" fmla="*/ 159544 h 457200"/>
              <a:gd name="connsiteX7" fmla="*/ 273844 w 485775"/>
              <a:gd name="connsiteY7" fmla="*/ 159544 h 457200"/>
              <a:gd name="connsiteX8" fmla="*/ 273844 w 485775"/>
              <a:gd name="connsiteY8" fmla="*/ 203359 h 457200"/>
              <a:gd name="connsiteX9" fmla="*/ 369094 w 485775"/>
              <a:gd name="connsiteY9" fmla="*/ 147161 h 457200"/>
              <a:gd name="connsiteX10" fmla="*/ 481489 w 485775"/>
              <a:gd name="connsiteY10" fmla="*/ 264319 h 457200"/>
              <a:gd name="connsiteX11" fmla="*/ 483394 w 485775"/>
              <a:gd name="connsiteY11" fmla="*/ 264319 h 457200"/>
              <a:gd name="connsiteX12" fmla="*/ 483394 w 485775"/>
              <a:gd name="connsiteY12" fmla="*/ 454819 h 457200"/>
              <a:gd name="connsiteX13" fmla="*/ 388144 w 485775"/>
              <a:gd name="connsiteY13" fmla="*/ 454819 h 457200"/>
              <a:gd name="connsiteX14" fmla="*/ 64294 w 485775"/>
              <a:gd name="connsiteY14" fmla="*/ 121444 h 457200"/>
              <a:gd name="connsiteX15" fmla="*/ 7144 w 485775"/>
              <a:gd name="connsiteY15" fmla="*/ 64294 h 457200"/>
              <a:gd name="connsiteX16" fmla="*/ 64294 w 485775"/>
              <a:gd name="connsiteY16" fmla="*/ 7144 h 457200"/>
              <a:gd name="connsiteX17" fmla="*/ 121444 w 485775"/>
              <a:gd name="connsiteY17" fmla="*/ 64294 h 457200"/>
              <a:gd name="connsiteX18" fmla="*/ 64294 w 485775"/>
              <a:gd name="connsiteY18" fmla="*/ 121444 h 457200"/>
              <a:gd name="connsiteX19" fmla="*/ 111919 w 485775"/>
              <a:gd name="connsiteY19" fmla="*/ 454819 h 457200"/>
              <a:gd name="connsiteX20" fmla="*/ 16669 w 485775"/>
              <a:gd name="connsiteY20" fmla="*/ 454819 h 457200"/>
              <a:gd name="connsiteX21" fmla="*/ 16669 w 485775"/>
              <a:gd name="connsiteY21" fmla="*/ 159544 h 457200"/>
              <a:gd name="connsiteX22" fmla="*/ 111919 w 485775"/>
              <a:gd name="connsiteY22" fmla="*/ 159544 h 457200"/>
              <a:gd name="connsiteX23" fmla="*/ 111919 w 485775"/>
              <a:gd name="connsiteY23" fmla="*/ 454819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485775" h="457200">
                <a:moveTo>
                  <a:pt x="388144" y="454819"/>
                </a:moveTo>
                <a:lnTo>
                  <a:pt x="388144" y="268129"/>
                </a:lnTo>
                <a:cubicBezTo>
                  <a:pt x="388144" y="268129"/>
                  <a:pt x="377666" y="229076"/>
                  <a:pt x="340519" y="230981"/>
                </a:cubicBezTo>
                <a:cubicBezTo>
                  <a:pt x="303371" y="232886"/>
                  <a:pt x="290989" y="238601"/>
                  <a:pt x="273844" y="258604"/>
                </a:cubicBezTo>
                <a:lnTo>
                  <a:pt x="273844" y="454819"/>
                </a:lnTo>
                <a:lnTo>
                  <a:pt x="178594" y="454819"/>
                </a:lnTo>
                <a:lnTo>
                  <a:pt x="178594" y="159544"/>
                </a:lnTo>
                <a:lnTo>
                  <a:pt x="273844" y="159544"/>
                </a:lnTo>
                <a:lnTo>
                  <a:pt x="273844" y="203359"/>
                </a:lnTo>
                <a:cubicBezTo>
                  <a:pt x="273844" y="203359"/>
                  <a:pt x="305276" y="142399"/>
                  <a:pt x="369094" y="147161"/>
                </a:cubicBezTo>
                <a:cubicBezTo>
                  <a:pt x="428149" y="150971"/>
                  <a:pt x="471964" y="187166"/>
                  <a:pt x="481489" y="264319"/>
                </a:cubicBezTo>
                <a:lnTo>
                  <a:pt x="483394" y="264319"/>
                </a:lnTo>
                <a:lnTo>
                  <a:pt x="483394" y="454819"/>
                </a:lnTo>
                <a:lnTo>
                  <a:pt x="388144" y="454819"/>
                </a:lnTo>
                <a:close/>
                <a:moveTo>
                  <a:pt x="64294" y="121444"/>
                </a:moveTo>
                <a:cubicBezTo>
                  <a:pt x="32861" y="121444"/>
                  <a:pt x="7144" y="95726"/>
                  <a:pt x="7144" y="64294"/>
                </a:cubicBezTo>
                <a:cubicBezTo>
                  <a:pt x="7144" y="32861"/>
                  <a:pt x="32861" y="7144"/>
                  <a:pt x="64294" y="7144"/>
                </a:cubicBezTo>
                <a:cubicBezTo>
                  <a:pt x="95726" y="7144"/>
                  <a:pt x="121444" y="32861"/>
                  <a:pt x="121444" y="64294"/>
                </a:cubicBezTo>
                <a:cubicBezTo>
                  <a:pt x="121444" y="95726"/>
                  <a:pt x="95726" y="121444"/>
                  <a:pt x="64294" y="121444"/>
                </a:cubicBezTo>
                <a:close/>
                <a:moveTo>
                  <a:pt x="111919" y="454819"/>
                </a:moveTo>
                <a:lnTo>
                  <a:pt x="16669" y="454819"/>
                </a:lnTo>
                <a:lnTo>
                  <a:pt x="16669" y="159544"/>
                </a:lnTo>
                <a:lnTo>
                  <a:pt x="111919" y="159544"/>
                </a:lnTo>
                <a:lnTo>
                  <a:pt x="111919" y="454819"/>
                </a:lnTo>
                <a:close/>
              </a:path>
            </a:pathLst>
          </a:custGeom>
          <a:solidFill>
            <a:srgbClr val="B5D8B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fr-FR"/>
          </a:p>
        </p:txBody>
      </p:sp>
      <p:sp>
        <p:nvSpPr>
          <p:cNvPr id="39" name="TextBox 27">
            <a:extLst>
              <a:ext uri="{FF2B5EF4-FFF2-40B4-BE49-F238E27FC236}">
                <a16:creationId xmlns="" xmlns:a16="http://schemas.microsoft.com/office/drawing/2014/main" id="{3ED681D4-4CB3-447A-A6E6-F26610A502FC}"/>
              </a:ext>
            </a:extLst>
          </p:cNvPr>
          <p:cNvSpPr txBox="1"/>
          <p:nvPr/>
        </p:nvSpPr>
        <p:spPr>
          <a:xfrm>
            <a:off x="7390007" y="5454517"/>
            <a:ext cx="626378" cy="738664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4800" b="1" i="0" u="none" strike="noStrike" kern="1200" cap="none" spc="0" normalizeH="0" baseline="0" noProof="0" dirty="0">
                <a:ln>
                  <a:noFill/>
                </a:ln>
                <a:solidFill>
                  <a:srgbClr val="B5D8B3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@</a:t>
            </a:r>
          </a:p>
        </p:txBody>
      </p:sp>
    </p:spTree>
    <p:extLst>
      <p:ext uri="{BB962C8B-B14F-4D97-AF65-F5344CB8AC3E}">
        <p14:creationId xmlns:p14="http://schemas.microsoft.com/office/powerpoint/2010/main" val="24995562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="" xmlns:a16="http://schemas.microsoft.com/office/drawing/2014/main" id="{27BDB943-EB60-4AAE-A9C9-81F69B556A98}"/>
              </a:ext>
            </a:extLst>
          </p:cNvPr>
          <p:cNvSpPr txBox="1"/>
          <p:nvPr/>
        </p:nvSpPr>
        <p:spPr>
          <a:xfrm>
            <a:off x="1636816" y="2468089"/>
            <a:ext cx="8492836" cy="313387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9144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SegoeUi"/>
              </a:rPr>
              <a:t>Unfold Concept </a:t>
            </a:r>
            <a:r>
              <a:rPr lang="en-US" err="1">
                <a:latin typeface="SegoeUi"/>
              </a:rPr>
              <a:t>est</a:t>
            </a:r>
            <a:r>
              <a:rPr lang="en-US">
                <a:latin typeface="SegoeUi"/>
              </a:rPr>
              <a:t> </a:t>
            </a:r>
            <a:r>
              <a:rPr lang="en-US" err="1">
                <a:latin typeface="SegoeUi"/>
              </a:rPr>
              <a:t>une</a:t>
            </a:r>
            <a:r>
              <a:rPr lang="en-US">
                <a:latin typeface="SegoeUi"/>
              </a:rPr>
              <a:t> nouvelle </a:t>
            </a:r>
            <a:r>
              <a:rPr lang="en-US" err="1">
                <a:latin typeface="SegoeUi"/>
              </a:rPr>
              <a:t>agence</a:t>
            </a:r>
            <a:r>
              <a:rPr lang="en-US">
                <a:latin typeface="SegoeUi"/>
              </a:rPr>
              <a:t> web de </a:t>
            </a:r>
            <a:r>
              <a:rPr lang="en-US" err="1">
                <a:latin typeface="SegoeUi"/>
              </a:rPr>
              <a:t>développement</a:t>
            </a:r>
            <a:r>
              <a:rPr lang="en-US">
                <a:latin typeface="SegoeUi"/>
              </a:rPr>
              <a:t> et web design, </a:t>
            </a:r>
            <a:r>
              <a:rPr lang="en-US" err="1">
                <a:latin typeface="SegoeUi"/>
              </a:rPr>
              <a:t>implantée</a:t>
            </a:r>
            <a:r>
              <a:rPr lang="en-US">
                <a:latin typeface="SegoeUi"/>
              </a:rPr>
              <a:t> sur Nantes.</a:t>
            </a:r>
          </a:p>
          <a:p>
            <a:endParaRPr lang="en-US">
              <a:latin typeface="SegoeUi"/>
            </a:endParaRPr>
          </a:p>
          <a:p>
            <a:r>
              <a:rPr lang="en-US">
                <a:latin typeface="SegoeUi"/>
              </a:rPr>
              <a:t>La concurrence </a:t>
            </a:r>
            <a:r>
              <a:rPr lang="en-US" err="1">
                <a:latin typeface="SegoeUi"/>
              </a:rPr>
              <a:t>étant</a:t>
            </a:r>
            <a:r>
              <a:rPr lang="en-US">
                <a:latin typeface="SegoeUi"/>
              </a:rPr>
              <a:t> </a:t>
            </a:r>
            <a:r>
              <a:rPr lang="en-US" err="1">
                <a:latin typeface="SegoeUi"/>
              </a:rPr>
              <a:t>nombreuse</a:t>
            </a:r>
            <a:r>
              <a:rPr lang="en-US">
                <a:latin typeface="SegoeUi"/>
              </a:rPr>
              <a:t> dans la </a:t>
            </a:r>
            <a:r>
              <a:rPr lang="en-US" err="1">
                <a:latin typeface="SegoeUi"/>
              </a:rPr>
              <a:t>région</a:t>
            </a:r>
            <a:r>
              <a:rPr lang="en-US">
                <a:latin typeface="SegoeUi"/>
              </a:rPr>
              <a:t>, </a:t>
            </a:r>
            <a:r>
              <a:rPr lang="en-US" err="1">
                <a:latin typeface="SegoeUi"/>
              </a:rPr>
              <a:t>il</a:t>
            </a:r>
            <a:r>
              <a:rPr lang="en-US">
                <a:latin typeface="SegoeUi"/>
              </a:rPr>
              <a:t> </a:t>
            </a:r>
            <a:r>
              <a:rPr lang="en-US" err="1">
                <a:latin typeface="SegoeUi"/>
              </a:rPr>
              <a:t>est</a:t>
            </a:r>
            <a:r>
              <a:rPr lang="en-US">
                <a:latin typeface="SegoeUi"/>
              </a:rPr>
              <a:t> </a:t>
            </a:r>
            <a:r>
              <a:rPr lang="en-US" err="1">
                <a:latin typeface="SegoeUi"/>
              </a:rPr>
              <a:t>nécessaire</a:t>
            </a:r>
            <a:r>
              <a:rPr lang="en-US">
                <a:latin typeface="SegoeUi"/>
              </a:rPr>
              <a:t> de </a:t>
            </a:r>
            <a:r>
              <a:rPr lang="en-US" err="1">
                <a:latin typeface="SegoeUi"/>
              </a:rPr>
              <a:t>mettre</a:t>
            </a:r>
            <a:r>
              <a:rPr lang="en-US">
                <a:latin typeface="SegoeUi"/>
              </a:rPr>
              <a:t> en place </a:t>
            </a:r>
            <a:r>
              <a:rPr lang="en-US" err="1">
                <a:latin typeface="SegoeUi"/>
              </a:rPr>
              <a:t>une</a:t>
            </a:r>
            <a:r>
              <a:rPr lang="en-US">
                <a:latin typeface="SegoeUi"/>
              </a:rPr>
              <a:t> </a:t>
            </a:r>
            <a:r>
              <a:rPr lang="en-US" err="1">
                <a:latin typeface="SegoeUi"/>
              </a:rPr>
              <a:t>stratégie</a:t>
            </a:r>
            <a:r>
              <a:rPr lang="en-US">
                <a:latin typeface="SegoeUi"/>
              </a:rPr>
              <a:t> social media bien pensée et durable, </a:t>
            </a:r>
            <a:r>
              <a:rPr lang="en-US" err="1">
                <a:latin typeface="SegoeUi"/>
              </a:rPr>
              <a:t>afin</a:t>
            </a:r>
            <a:r>
              <a:rPr lang="en-US">
                <a:latin typeface="SegoeUi"/>
              </a:rPr>
              <a:t> </a:t>
            </a:r>
            <a:r>
              <a:rPr lang="en-US" err="1">
                <a:latin typeface="SegoeUi"/>
              </a:rPr>
              <a:t>d'acquérir</a:t>
            </a:r>
            <a:r>
              <a:rPr lang="en-US">
                <a:latin typeface="SegoeUi"/>
              </a:rPr>
              <a:t> </a:t>
            </a:r>
            <a:r>
              <a:rPr lang="en-US" err="1">
                <a:latin typeface="SegoeUi"/>
              </a:rPr>
              <a:t>une</a:t>
            </a:r>
            <a:r>
              <a:rPr lang="en-US">
                <a:latin typeface="SegoeUi"/>
              </a:rPr>
              <a:t> </a:t>
            </a:r>
            <a:r>
              <a:rPr lang="en-US" err="1">
                <a:latin typeface="SegoeUi"/>
              </a:rPr>
              <a:t>certaine</a:t>
            </a:r>
            <a:r>
              <a:rPr lang="en-US">
                <a:latin typeface="SegoeUi"/>
              </a:rPr>
              <a:t> </a:t>
            </a:r>
            <a:r>
              <a:rPr lang="en-US" err="1">
                <a:latin typeface="SegoeUi"/>
              </a:rPr>
              <a:t>notoriété</a:t>
            </a:r>
            <a:r>
              <a:rPr lang="en-US">
                <a:latin typeface="SegoeUi"/>
              </a:rPr>
              <a:t> et de </a:t>
            </a:r>
            <a:r>
              <a:rPr lang="en-US" err="1">
                <a:latin typeface="SegoeUi"/>
              </a:rPr>
              <a:t>gagner</a:t>
            </a:r>
            <a:r>
              <a:rPr lang="en-US">
                <a:latin typeface="SegoeUi"/>
              </a:rPr>
              <a:t> en </a:t>
            </a:r>
            <a:r>
              <a:rPr lang="en-US" err="1">
                <a:latin typeface="SegoeUi"/>
              </a:rPr>
              <a:t>visibilité</a:t>
            </a:r>
            <a:r>
              <a:rPr lang="en-US">
                <a:latin typeface="SegoeUi"/>
              </a:rPr>
              <a:t>.</a:t>
            </a:r>
          </a:p>
          <a:p>
            <a:endParaRPr lang="en-US">
              <a:latin typeface="SegoeUi"/>
            </a:endParaRPr>
          </a:p>
          <a:p>
            <a:r>
              <a:rPr lang="en-US">
                <a:latin typeface="SegoeUi"/>
              </a:rPr>
              <a:t>Il </a:t>
            </a:r>
            <a:r>
              <a:rPr lang="en-US" err="1">
                <a:latin typeface="SegoeUi"/>
              </a:rPr>
              <a:t>faut</a:t>
            </a:r>
            <a:r>
              <a:rPr lang="en-US">
                <a:latin typeface="SegoeUi"/>
              </a:rPr>
              <a:t> </a:t>
            </a:r>
            <a:r>
              <a:rPr lang="en-US" err="1">
                <a:latin typeface="SegoeUi"/>
              </a:rPr>
              <a:t>trouver</a:t>
            </a:r>
            <a:r>
              <a:rPr lang="en-US">
                <a:latin typeface="SegoeUi"/>
              </a:rPr>
              <a:t> les </a:t>
            </a:r>
            <a:r>
              <a:rPr lang="en-US" err="1">
                <a:latin typeface="SegoeUi"/>
              </a:rPr>
              <a:t>réseaux</a:t>
            </a:r>
            <a:r>
              <a:rPr lang="en-US">
                <a:latin typeface="SegoeUi"/>
              </a:rPr>
              <a:t> </a:t>
            </a:r>
            <a:r>
              <a:rPr lang="en-US" err="1">
                <a:latin typeface="SegoeUi"/>
              </a:rPr>
              <a:t>sociaux</a:t>
            </a:r>
            <a:r>
              <a:rPr lang="en-US">
                <a:latin typeface="SegoeUi"/>
              </a:rPr>
              <a:t> sur </a:t>
            </a:r>
            <a:r>
              <a:rPr lang="en-US" err="1">
                <a:latin typeface="SegoeUi"/>
              </a:rPr>
              <a:t>lequels</a:t>
            </a:r>
            <a:r>
              <a:rPr lang="en-US">
                <a:latin typeface="SegoeUi"/>
              </a:rPr>
              <a:t> </a:t>
            </a:r>
            <a:r>
              <a:rPr lang="en-US" err="1">
                <a:latin typeface="SegoeUi"/>
              </a:rPr>
              <a:t>partager</a:t>
            </a:r>
            <a:r>
              <a:rPr lang="en-US">
                <a:latin typeface="SegoeUi"/>
              </a:rPr>
              <a:t> du </a:t>
            </a:r>
            <a:r>
              <a:rPr lang="en-US" err="1">
                <a:latin typeface="SegoeUi"/>
              </a:rPr>
              <a:t>contenu</a:t>
            </a:r>
            <a:r>
              <a:rPr lang="en-US">
                <a:latin typeface="SegoeUi"/>
              </a:rPr>
              <a:t>, </a:t>
            </a:r>
            <a:r>
              <a:rPr lang="en-US" err="1">
                <a:latin typeface="SegoeUi"/>
              </a:rPr>
              <a:t>organiser</a:t>
            </a:r>
            <a:r>
              <a:rPr lang="en-US">
                <a:latin typeface="SegoeUi"/>
              </a:rPr>
              <a:t> les types de posts et </a:t>
            </a:r>
            <a:r>
              <a:rPr lang="en-US" err="1">
                <a:latin typeface="SegoeUi"/>
              </a:rPr>
              <a:t>déterminer</a:t>
            </a:r>
            <a:r>
              <a:rPr lang="en-US">
                <a:latin typeface="SegoeUi"/>
              </a:rPr>
              <a:t> les </a:t>
            </a:r>
            <a:r>
              <a:rPr lang="en-US" err="1">
                <a:latin typeface="SegoeUi"/>
              </a:rPr>
              <a:t>cibles</a:t>
            </a:r>
            <a:r>
              <a:rPr lang="en-US">
                <a:latin typeface="SegoeUi"/>
              </a:rPr>
              <a:t> </a:t>
            </a:r>
            <a:r>
              <a:rPr lang="en-US" err="1">
                <a:latin typeface="SegoeUi"/>
              </a:rPr>
              <a:t>principales</a:t>
            </a:r>
            <a:r>
              <a:rPr lang="en-US">
                <a:latin typeface="SegoeUi"/>
              </a:rPr>
              <a:t> pour </a:t>
            </a:r>
            <a:r>
              <a:rPr lang="en-US" err="1">
                <a:latin typeface="SegoeUi"/>
              </a:rPr>
              <a:t>permettre</a:t>
            </a:r>
            <a:r>
              <a:rPr lang="en-US">
                <a:latin typeface="SegoeUi"/>
              </a:rPr>
              <a:t> à </a:t>
            </a:r>
            <a:r>
              <a:rPr lang="en-US" err="1">
                <a:latin typeface="SegoeUi"/>
              </a:rPr>
              <a:t>l'entreprise</a:t>
            </a:r>
            <a:r>
              <a:rPr lang="en-US">
                <a:latin typeface="SegoeUi"/>
              </a:rPr>
              <a:t> de se faire </a:t>
            </a:r>
            <a:r>
              <a:rPr lang="en-US" err="1">
                <a:latin typeface="SegoeUi"/>
              </a:rPr>
              <a:t>connaître</a:t>
            </a:r>
            <a:r>
              <a:rPr lang="en-US">
                <a:latin typeface="SegoeUi"/>
              </a:rPr>
              <a:t> en se </a:t>
            </a:r>
            <a:r>
              <a:rPr lang="en-US" err="1">
                <a:latin typeface="SegoeUi"/>
              </a:rPr>
              <a:t>démarquant</a:t>
            </a:r>
            <a:r>
              <a:rPr lang="en-US">
                <a:latin typeface="SegoeUi"/>
              </a:rPr>
              <a:t> des </a:t>
            </a:r>
            <a:r>
              <a:rPr lang="en-US" err="1">
                <a:latin typeface="SegoeUi"/>
              </a:rPr>
              <a:t>autres</a:t>
            </a:r>
            <a:r>
              <a:rPr lang="en-US">
                <a:latin typeface="SegoeUi"/>
              </a:rPr>
              <a:t>.</a:t>
            </a:r>
          </a:p>
          <a:p>
            <a:pPr>
              <a:lnSpc>
                <a:spcPct val="150000"/>
              </a:lnSpc>
            </a:pPr>
            <a:endParaRPr lang="en-US">
              <a:latin typeface="SegoeUi"/>
            </a:endParaRPr>
          </a:p>
        </p:txBody>
      </p:sp>
      <p:sp>
        <p:nvSpPr>
          <p:cNvPr id="5" name="TextBox 3">
            <a:extLst>
              <a:ext uri="{FF2B5EF4-FFF2-40B4-BE49-F238E27FC236}">
                <a16:creationId xmlns="" xmlns:a16="http://schemas.microsoft.com/office/drawing/2014/main" id="{4D6829DB-8720-4000-81B1-C898EFB71053}"/>
              </a:ext>
            </a:extLst>
          </p:cNvPr>
          <p:cNvSpPr txBox="1"/>
          <p:nvPr/>
        </p:nvSpPr>
        <p:spPr>
          <a:xfrm>
            <a:off x="1321488" y="1024509"/>
            <a:ext cx="4049159" cy="561564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err="1">
                <a:latin typeface="Segoe UI Semibold"/>
                <a:cs typeface="Segoe UI Semibold"/>
              </a:rPr>
              <a:t>Contexte</a:t>
            </a:r>
          </a:p>
        </p:txBody>
      </p:sp>
    </p:spTree>
    <p:extLst>
      <p:ext uri="{BB962C8B-B14F-4D97-AF65-F5344CB8AC3E}">
        <p14:creationId xmlns:p14="http://schemas.microsoft.com/office/powerpoint/2010/main" val="8290421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F16F8FF5-D206-4BC1-97C5-118E812768F0}"/>
              </a:ext>
            </a:extLst>
          </p:cNvPr>
          <p:cNvSpPr/>
          <p:nvPr/>
        </p:nvSpPr>
        <p:spPr>
          <a:xfrm>
            <a:off x="0" y="274322"/>
            <a:ext cx="10141527" cy="6309356"/>
          </a:xfrm>
          <a:prstGeom prst="rect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04AB6577-AFB7-4260-AAEF-8D384D8CF9F4}"/>
              </a:ext>
            </a:extLst>
          </p:cNvPr>
          <p:cNvSpPr txBox="1"/>
          <p:nvPr/>
        </p:nvSpPr>
        <p:spPr>
          <a:xfrm>
            <a:off x="1343025" y="2363380"/>
            <a:ext cx="5139055" cy="74789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defRPr/>
            </a:pPr>
            <a:r>
              <a:rPr lang="fr-FR" sz="5400">
                <a:solidFill>
                  <a:schemeClr val="accent1"/>
                </a:solidFill>
                <a:latin typeface="Segoe UI Semibold"/>
                <a:cs typeface="Segoe UI Semibold"/>
              </a:rPr>
              <a:t>Objectifs</a:t>
            </a:r>
            <a:endParaRPr kumimoji="0" lang="fr-FR" sz="5400" b="0" i="0" u="none" strike="noStrike" kern="1200" cap="none" spc="0" normalizeH="0" baseline="0" noProof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30B8C1CF-BE41-4ED9-88F3-69C14BACD512}"/>
              </a:ext>
            </a:extLst>
          </p:cNvPr>
          <p:cNvSpPr txBox="1"/>
          <p:nvPr/>
        </p:nvSpPr>
        <p:spPr>
          <a:xfrm>
            <a:off x="1343026" y="1809382"/>
            <a:ext cx="631248" cy="55399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4000">
                <a:solidFill>
                  <a:schemeClr val="bg1"/>
                </a:solidFill>
                <a:latin typeface="Segoe UI Semibold"/>
                <a:cs typeface="Segoe UI Semibold"/>
              </a:rPr>
              <a:t>02</a:t>
            </a:r>
            <a:endParaRPr kumimoji="0" lang="fr-FR" sz="40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034711" y="-2906869"/>
            <a:ext cx="716691" cy="672560"/>
          </a:xfrm>
          <a:prstGeom prst="rect">
            <a:avLst/>
          </a:prstGeom>
          <a:solidFill>
            <a:srgbClr val="F397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8" name="Rectangle 7"/>
          <p:cNvSpPr/>
          <p:nvPr/>
        </p:nvSpPr>
        <p:spPr>
          <a:xfrm>
            <a:off x="3034711" y="-2095442"/>
            <a:ext cx="716691" cy="672560"/>
          </a:xfrm>
          <a:prstGeom prst="rect">
            <a:avLst/>
          </a:prstGeom>
          <a:solidFill>
            <a:srgbClr val="B5D8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>
              <a:noFill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034710" y="-1284015"/>
            <a:ext cx="716691" cy="672560"/>
          </a:xfrm>
          <a:prstGeom prst="rect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>
              <a:noFill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968EE5C0-4281-4C85-AE73-CB1B2BA4B1B7}"/>
              </a:ext>
            </a:extLst>
          </p:cNvPr>
          <p:cNvSpPr/>
          <p:nvPr/>
        </p:nvSpPr>
        <p:spPr>
          <a:xfrm>
            <a:off x="6945352" y="802491"/>
            <a:ext cx="4756728" cy="52445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F7038A59-F899-4337-A755-50C422B9EBFC}"/>
              </a:ext>
            </a:extLst>
          </p:cNvPr>
          <p:cNvSpPr/>
          <p:nvPr/>
        </p:nvSpPr>
        <p:spPr>
          <a:xfrm>
            <a:off x="6945352" y="808785"/>
            <a:ext cx="4756728" cy="5287692"/>
          </a:xfrm>
          <a:prstGeom prst="rect">
            <a:avLst/>
          </a:prstGeom>
          <a:solidFill>
            <a:srgbClr val="B5D8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38066864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>
            <a:extLst>
              <a:ext uri="{FF2B5EF4-FFF2-40B4-BE49-F238E27FC236}">
                <a16:creationId xmlns="" xmlns:a16="http://schemas.microsoft.com/office/drawing/2014/main" id="{BEADEFB1-46FD-445E-B799-CB359F474E3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19062" r="19062"/>
          <a:stretch>
            <a:fillRect/>
          </a:stretch>
        </p:blipFill>
        <p:spPr>
          <a:xfrm>
            <a:off x="6096000" y="0"/>
            <a:ext cx="6096000" cy="6858000"/>
          </a:xfrm>
        </p:spPr>
      </p:pic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BE26E2C0-0296-4494-825D-2414F96E2672}"/>
              </a:ext>
            </a:extLst>
          </p:cNvPr>
          <p:cNvSpPr/>
          <p:nvPr/>
        </p:nvSpPr>
        <p:spPr>
          <a:xfrm>
            <a:off x="7919545" y="2659117"/>
            <a:ext cx="3647090" cy="364709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0" algn="ct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7E6E621B-F12C-4E57-91BF-3041E38E4BD5}"/>
              </a:ext>
            </a:extLst>
          </p:cNvPr>
          <p:cNvSpPr/>
          <p:nvPr/>
        </p:nvSpPr>
        <p:spPr>
          <a:xfrm>
            <a:off x="4272455" y="2659117"/>
            <a:ext cx="3647090" cy="364709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3482DE21-CA94-4BFA-BDBF-CDA2DD428203}"/>
              </a:ext>
            </a:extLst>
          </p:cNvPr>
          <p:cNvSpPr/>
          <p:nvPr/>
        </p:nvSpPr>
        <p:spPr>
          <a:xfrm>
            <a:off x="625365" y="2659117"/>
            <a:ext cx="3647090" cy="364709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0" algn="ct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7" name="TextBox 3">
            <a:extLst>
              <a:ext uri="{FF2B5EF4-FFF2-40B4-BE49-F238E27FC236}">
                <a16:creationId xmlns="" xmlns:a16="http://schemas.microsoft.com/office/drawing/2014/main" id="{F2141BB0-9A25-41E8-BF44-D4C2030D0733}"/>
              </a:ext>
            </a:extLst>
          </p:cNvPr>
          <p:cNvSpPr txBox="1"/>
          <p:nvPr/>
        </p:nvSpPr>
        <p:spPr>
          <a:xfrm>
            <a:off x="1030014" y="3072679"/>
            <a:ext cx="589905" cy="748795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01</a:t>
            </a:r>
            <a:endParaRPr kumimoji="0" lang="fr-FR" sz="4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endParaRPr>
          </a:p>
        </p:txBody>
      </p:sp>
      <p:sp>
        <p:nvSpPr>
          <p:cNvPr id="8" name="TextBox 13">
            <a:extLst>
              <a:ext uri="{FF2B5EF4-FFF2-40B4-BE49-F238E27FC236}">
                <a16:creationId xmlns="" xmlns:a16="http://schemas.microsoft.com/office/drawing/2014/main" id="{F4859B8D-75D4-4566-AA4E-FB365532BB97}"/>
              </a:ext>
            </a:extLst>
          </p:cNvPr>
          <p:cNvSpPr txBox="1"/>
          <p:nvPr/>
        </p:nvSpPr>
        <p:spPr>
          <a:xfrm>
            <a:off x="1085095" y="3892721"/>
            <a:ext cx="2398698" cy="30777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defRPr/>
            </a:pPr>
            <a:r>
              <a:rPr lang="en-US" sz="2000">
                <a:latin typeface="Segoe UI Semibold"/>
                <a:cs typeface="Segoe UI Semibold"/>
              </a:rPr>
              <a:t>De nouveaux clients.</a:t>
            </a:r>
            <a:endParaRPr lang="fr-FR"/>
          </a:p>
        </p:txBody>
      </p:sp>
      <p:sp>
        <p:nvSpPr>
          <p:cNvPr id="9" name="TextBox 16">
            <a:extLst>
              <a:ext uri="{FF2B5EF4-FFF2-40B4-BE49-F238E27FC236}">
                <a16:creationId xmlns="" xmlns:a16="http://schemas.microsoft.com/office/drawing/2014/main" id="{E476FB28-A8A4-4469-A0FE-53843E6DC73C}"/>
              </a:ext>
            </a:extLst>
          </p:cNvPr>
          <p:cNvSpPr txBox="1"/>
          <p:nvPr/>
        </p:nvSpPr>
        <p:spPr>
          <a:xfrm>
            <a:off x="1082565" y="4388946"/>
            <a:ext cx="2785241" cy="135056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fr-FR"/>
            </a:defPPr>
            <a:lvl1pPr>
              <a:lnSpc>
                <a:spcPct val="125000"/>
              </a:lnSpc>
              <a:defRPr sz="12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>
              <a:lnSpc>
                <a:spcPct val="150000"/>
              </a:lnSpc>
              <a:defRPr/>
            </a:pPr>
            <a:r>
              <a:rPr lang="en-US" err="1">
                <a:solidFill>
                  <a:schemeClr val="bg1"/>
                </a:solidFill>
                <a:latin typeface="Segoe UI"/>
                <a:cs typeface="Segoe UI"/>
              </a:rPr>
              <a:t>Avoir</a:t>
            </a:r>
            <a:r>
              <a:rPr lang="en-US">
                <a:solidFill>
                  <a:schemeClr val="bg1"/>
                </a:solidFill>
                <a:latin typeface="Segoe UI"/>
                <a:cs typeface="Segoe UI"/>
              </a:rPr>
              <a:t> un </a:t>
            </a:r>
            <a:r>
              <a:rPr lang="en-US" err="1">
                <a:solidFill>
                  <a:schemeClr val="bg1"/>
                </a:solidFill>
                <a:latin typeface="Segoe UI"/>
                <a:cs typeface="Segoe UI"/>
              </a:rPr>
              <a:t>rythme</a:t>
            </a:r>
            <a:r>
              <a:rPr lang="en-US">
                <a:solidFill>
                  <a:schemeClr val="bg1"/>
                </a:solidFill>
                <a:latin typeface="Segoe UI"/>
                <a:cs typeface="Segoe UI"/>
              </a:rPr>
              <a:t> de publications plus </a:t>
            </a:r>
            <a:r>
              <a:rPr lang="en-US" err="1">
                <a:solidFill>
                  <a:schemeClr val="bg1"/>
                </a:solidFill>
                <a:latin typeface="Segoe UI"/>
                <a:cs typeface="Segoe UI"/>
              </a:rPr>
              <a:t>fréquent</a:t>
            </a:r>
            <a:r>
              <a:rPr lang="en-US">
                <a:solidFill>
                  <a:schemeClr val="bg1"/>
                </a:solidFill>
                <a:latin typeface="Segoe UI"/>
                <a:cs typeface="Segoe UI"/>
              </a:rPr>
              <a:t> sur les </a:t>
            </a:r>
            <a:r>
              <a:rPr lang="en-US" err="1">
                <a:solidFill>
                  <a:schemeClr val="bg1"/>
                </a:solidFill>
                <a:latin typeface="Segoe UI"/>
                <a:cs typeface="Segoe UI"/>
              </a:rPr>
              <a:t>réseaux</a:t>
            </a:r>
            <a:r>
              <a:rPr lang="en-US">
                <a:solidFill>
                  <a:schemeClr val="bg1"/>
                </a:solidFill>
                <a:latin typeface="Segoe UI"/>
                <a:cs typeface="Segoe UI"/>
              </a:rPr>
              <a:t> </a:t>
            </a:r>
            <a:r>
              <a:rPr lang="en-US" err="1">
                <a:solidFill>
                  <a:schemeClr val="bg1"/>
                </a:solidFill>
                <a:latin typeface="Segoe UI"/>
                <a:cs typeface="Segoe UI"/>
              </a:rPr>
              <a:t>sociaux</a:t>
            </a:r>
            <a:r>
              <a:rPr lang="en-US">
                <a:solidFill>
                  <a:schemeClr val="bg1"/>
                </a:solidFill>
                <a:latin typeface="Segoe UI"/>
                <a:cs typeface="Segoe UI"/>
              </a:rPr>
              <a:t> pour </a:t>
            </a:r>
            <a:r>
              <a:rPr lang="en-US" err="1">
                <a:solidFill>
                  <a:schemeClr val="bg1"/>
                </a:solidFill>
                <a:latin typeface="Segoe UI"/>
                <a:cs typeface="Segoe UI"/>
              </a:rPr>
              <a:t>partager</a:t>
            </a:r>
            <a:r>
              <a:rPr lang="en-US">
                <a:solidFill>
                  <a:schemeClr val="bg1"/>
                </a:solidFill>
                <a:latin typeface="Segoe UI"/>
                <a:cs typeface="Segoe UI"/>
              </a:rPr>
              <a:t> les </a:t>
            </a:r>
            <a:r>
              <a:rPr lang="en-US" err="1">
                <a:solidFill>
                  <a:schemeClr val="bg1"/>
                </a:solidFill>
                <a:latin typeface="Segoe UI"/>
                <a:cs typeface="Segoe UI"/>
              </a:rPr>
              <a:t>projets</a:t>
            </a:r>
            <a:r>
              <a:rPr lang="en-US">
                <a:solidFill>
                  <a:schemeClr val="bg1"/>
                </a:solidFill>
                <a:latin typeface="Segoe UI"/>
                <a:cs typeface="Segoe UI"/>
              </a:rPr>
              <a:t>, la </a:t>
            </a:r>
            <a:r>
              <a:rPr lang="en-US" err="1">
                <a:solidFill>
                  <a:schemeClr val="bg1"/>
                </a:solidFill>
                <a:latin typeface="Segoe UI"/>
                <a:cs typeface="Segoe UI"/>
              </a:rPr>
              <a:t>veille</a:t>
            </a:r>
            <a:r>
              <a:rPr lang="en-US">
                <a:solidFill>
                  <a:schemeClr val="bg1"/>
                </a:solidFill>
                <a:latin typeface="Segoe UI"/>
                <a:cs typeface="Segoe UI"/>
              </a:rPr>
              <a:t> et des </a:t>
            </a:r>
            <a:r>
              <a:rPr lang="en-US" err="1">
                <a:solidFill>
                  <a:schemeClr val="bg1"/>
                </a:solidFill>
                <a:latin typeface="Segoe UI"/>
                <a:cs typeface="Segoe UI"/>
              </a:rPr>
              <a:t>informations</a:t>
            </a:r>
            <a:r>
              <a:rPr lang="en-US">
                <a:solidFill>
                  <a:schemeClr val="bg1"/>
                </a:solidFill>
                <a:latin typeface="Segoe UI"/>
                <a:cs typeface="Segoe UI"/>
              </a:rPr>
              <a:t> </a:t>
            </a:r>
            <a:r>
              <a:rPr lang="en-US" err="1">
                <a:solidFill>
                  <a:schemeClr val="bg1"/>
                </a:solidFill>
                <a:latin typeface="Segoe UI"/>
                <a:cs typeface="Segoe UI"/>
              </a:rPr>
              <a:t>concernant</a:t>
            </a:r>
            <a:r>
              <a:rPr lang="en-US">
                <a:solidFill>
                  <a:schemeClr val="bg1"/>
                </a:solidFill>
                <a:latin typeface="Segoe UI"/>
                <a:cs typeface="Segoe UI"/>
              </a:rPr>
              <a:t> le métier pour </a:t>
            </a:r>
            <a:r>
              <a:rPr lang="en-US" err="1">
                <a:solidFill>
                  <a:schemeClr val="bg1"/>
                </a:solidFill>
                <a:latin typeface="Segoe UI"/>
                <a:cs typeface="Segoe UI"/>
              </a:rPr>
              <a:t>intéresser</a:t>
            </a:r>
            <a:r>
              <a:rPr lang="en-US">
                <a:solidFill>
                  <a:schemeClr val="bg1"/>
                </a:solidFill>
                <a:latin typeface="Segoe UI"/>
                <a:cs typeface="Segoe UI"/>
              </a:rPr>
              <a:t> les clients </a:t>
            </a:r>
            <a:r>
              <a:rPr lang="en-US" err="1">
                <a:solidFill>
                  <a:schemeClr val="bg1"/>
                </a:solidFill>
                <a:latin typeface="Segoe UI"/>
                <a:cs typeface="Segoe UI"/>
              </a:rPr>
              <a:t>potentiels</a:t>
            </a:r>
            <a:r>
              <a:rPr lang="en-US">
                <a:solidFill>
                  <a:schemeClr val="bg1"/>
                </a:solidFill>
                <a:latin typeface="Segoe UI"/>
                <a:cs typeface="Segoe UI"/>
              </a:rPr>
              <a:t>.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3" name="TextBox 3">
            <a:extLst>
              <a:ext uri="{FF2B5EF4-FFF2-40B4-BE49-F238E27FC236}">
                <a16:creationId xmlns="" xmlns:a16="http://schemas.microsoft.com/office/drawing/2014/main" id="{6EF53583-D89F-4117-A9B7-FB796BB8FF09}"/>
              </a:ext>
            </a:extLst>
          </p:cNvPr>
          <p:cNvSpPr txBox="1"/>
          <p:nvPr/>
        </p:nvSpPr>
        <p:spPr>
          <a:xfrm>
            <a:off x="4677104" y="3072679"/>
            <a:ext cx="682879" cy="748795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02</a:t>
            </a:r>
            <a:endParaRPr kumimoji="0" lang="fr-FR" sz="48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CE7DDE10-9AA8-4FB1-BB7C-3B78F8FCD4EB}"/>
              </a:ext>
            </a:extLst>
          </p:cNvPr>
          <p:cNvSpPr txBox="1"/>
          <p:nvPr/>
        </p:nvSpPr>
        <p:spPr>
          <a:xfrm>
            <a:off x="4679634" y="3892721"/>
            <a:ext cx="2986264" cy="30777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defRPr/>
            </a:pPr>
            <a:r>
              <a:rPr lang="en-US" sz="2000">
                <a:latin typeface="Segoe UI Semibold"/>
                <a:cs typeface="Segoe UI Semibold"/>
              </a:rPr>
              <a:t>Une </a:t>
            </a:r>
            <a:r>
              <a:rPr lang="en-US" sz="2000" err="1">
                <a:latin typeface="Segoe UI Semibold"/>
                <a:cs typeface="Segoe UI Semibold"/>
              </a:rPr>
              <a:t>visibilité</a:t>
            </a:r>
            <a:r>
              <a:rPr lang="en-US" sz="2000">
                <a:latin typeface="Segoe UI Semibold"/>
                <a:cs typeface="Segoe UI Semibold"/>
              </a:rPr>
              <a:t> plus large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Segoe UI Semibold"/>
                <a:cs typeface="Segoe UI Semibold"/>
              </a:rPr>
              <a:t>.</a:t>
            </a:r>
            <a:endParaRPr kumimoji="0" lang="fr-FR" sz="20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Segoe UI Semibold"/>
              <a:cs typeface="Segoe UI Semibold"/>
            </a:endParaRPr>
          </a:p>
        </p:txBody>
      </p:sp>
      <p:sp>
        <p:nvSpPr>
          <p:cNvPr id="15" name="TextBox 16">
            <a:extLst>
              <a:ext uri="{FF2B5EF4-FFF2-40B4-BE49-F238E27FC236}">
                <a16:creationId xmlns="" xmlns:a16="http://schemas.microsoft.com/office/drawing/2014/main" id="{AF66C89A-CF34-4814-81A0-E713C4548B8E}"/>
              </a:ext>
            </a:extLst>
          </p:cNvPr>
          <p:cNvSpPr txBox="1"/>
          <p:nvPr/>
        </p:nvSpPr>
        <p:spPr>
          <a:xfrm>
            <a:off x="4677104" y="4388946"/>
            <a:ext cx="2785241" cy="135056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fr-FR"/>
            </a:defPPr>
            <a:lvl1pPr>
              <a:lnSpc>
                <a:spcPct val="125000"/>
              </a:lnSpc>
              <a:defRPr sz="12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>
              <a:lnSpc>
                <a:spcPct val="150000"/>
              </a:lnSpc>
              <a:defRPr/>
            </a:pPr>
            <a:r>
              <a:rPr lang="en-US">
                <a:latin typeface="Segoe UI"/>
                <a:cs typeface="Segoe UI"/>
              </a:rPr>
              <a:t>Avec des posts sur </a:t>
            </a:r>
            <a:r>
              <a:rPr lang="en-US" err="1">
                <a:latin typeface="Segoe UI"/>
                <a:cs typeface="Segoe UI"/>
              </a:rPr>
              <a:t>plusieurs</a:t>
            </a:r>
            <a:r>
              <a:rPr lang="en-US">
                <a:latin typeface="Segoe UI"/>
                <a:cs typeface="Segoe UI"/>
              </a:rPr>
              <a:t> </a:t>
            </a:r>
            <a:r>
              <a:rPr lang="en-US" err="1">
                <a:latin typeface="Segoe UI"/>
                <a:cs typeface="Segoe UI"/>
              </a:rPr>
              <a:t>réseaux</a:t>
            </a:r>
            <a:r>
              <a:rPr lang="en-US">
                <a:latin typeface="Segoe UI"/>
                <a:cs typeface="Segoe UI"/>
              </a:rPr>
              <a:t> </a:t>
            </a:r>
            <a:r>
              <a:rPr lang="en-US" err="1">
                <a:latin typeface="Segoe UI"/>
                <a:cs typeface="Segoe UI"/>
              </a:rPr>
              <a:t>sociaux</a:t>
            </a:r>
            <a:r>
              <a:rPr lang="en-US">
                <a:latin typeface="Segoe UI"/>
                <a:cs typeface="Segoe UI"/>
              </a:rPr>
              <a:t>, des </a:t>
            </a:r>
            <a:r>
              <a:rPr lang="en-US" err="1">
                <a:latin typeface="Segoe UI"/>
                <a:cs typeface="Segoe UI"/>
              </a:rPr>
              <a:t>contenus</a:t>
            </a:r>
            <a:r>
              <a:rPr lang="en-US">
                <a:latin typeface="Segoe UI"/>
                <a:cs typeface="Segoe UI"/>
              </a:rPr>
              <a:t> </a:t>
            </a:r>
            <a:r>
              <a:rPr lang="en-US" err="1">
                <a:latin typeface="Segoe UI"/>
                <a:cs typeface="Segoe UI"/>
              </a:rPr>
              <a:t>différents</a:t>
            </a:r>
            <a:r>
              <a:rPr lang="en-US">
                <a:latin typeface="Segoe UI"/>
                <a:cs typeface="Segoe UI"/>
              </a:rPr>
              <a:t> pour toucher un maximum de </a:t>
            </a:r>
            <a:r>
              <a:rPr lang="en-US" err="1">
                <a:latin typeface="Segoe UI"/>
                <a:cs typeface="Segoe UI"/>
              </a:rPr>
              <a:t>profils</a:t>
            </a:r>
            <a:r>
              <a:rPr lang="en-US">
                <a:latin typeface="Segoe UI"/>
                <a:cs typeface="Segoe UI"/>
              </a:rPr>
              <a:t> (</a:t>
            </a:r>
            <a:r>
              <a:rPr lang="en-US" err="1">
                <a:latin typeface="Segoe UI"/>
                <a:cs typeface="Segoe UI"/>
              </a:rPr>
              <a:t>professionnels</a:t>
            </a:r>
            <a:r>
              <a:rPr lang="en-US">
                <a:latin typeface="Segoe UI"/>
                <a:cs typeface="Segoe UI"/>
              </a:rPr>
              <a:t>, </a:t>
            </a:r>
            <a:r>
              <a:rPr lang="en-US" err="1">
                <a:latin typeface="Segoe UI"/>
                <a:cs typeface="Segoe UI"/>
              </a:rPr>
              <a:t>étudiants</a:t>
            </a:r>
            <a:r>
              <a:rPr lang="en-US">
                <a:latin typeface="Segoe UI"/>
                <a:cs typeface="Segoe UI"/>
              </a:rPr>
              <a:t>, </a:t>
            </a:r>
            <a:r>
              <a:rPr lang="en-US" err="1">
                <a:latin typeface="Segoe UI"/>
                <a:cs typeface="Segoe UI"/>
              </a:rPr>
              <a:t>partenaires</a:t>
            </a:r>
            <a:r>
              <a:rPr lang="en-US">
                <a:latin typeface="Segoe UI"/>
                <a:cs typeface="Segoe UI"/>
              </a:rPr>
              <a:t>...) et un contact avec les </a:t>
            </a:r>
            <a:r>
              <a:rPr lang="en-US" err="1">
                <a:latin typeface="Segoe UI"/>
                <a:cs typeface="Segoe UI"/>
              </a:rPr>
              <a:t>lecteurs</a:t>
            </a:r>
            <a:r>
              <a:rPr lang="en-US">
                <a:latin typeface="Segoe UI"/>
                <a:cs typeface="Segoe UI"/>
              </a:rPr>
              <a:t>.</a:t>
            </a:r>
            <a:endParaRPr lang="en-US"/>
          </a:p>
        </p:txBody>
      </p:sp>
      <p:sp>
        <p:nvSpPr>
          <p:cNvPr id="17" name="TextBox 3">
            <a:extLst>
              <a:ext uri="{FF2B5EF4-FFF2-40B4-BE49-F238E27FC236}">
                <a16:creationId xmlns="" xmlns:a16="http://schemas.microsoft.com/office/drawing/2014/main" id="{049FBC00-9630-4AC3-9169-04321A094ED7}"/>
              </a:ext>
            </a:extLst>
          </p:cNvPr>
          <p:cNvSpPr txBox="1"/>
          <p:nvPr/>
        </p:nvSpPr>
        <p:spPr>
          <a:xfrm>
            <a:off x="8324194" y="3072679"/>
            <a:ext cx="682879" cy="748795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03</a:t>
            </a:r>
            <a:endParaRPr kumimoji="0" lang="fr-FR" sz="48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endParaRPr>
          </a:p>
        </p:txBody>
      </p:sp>
      <p:sp>
        <p:nvSpPr>
          <p:cNvPr id="18" name="TextBox 13">
            <a:extLst>
              <a:ext uri="{FF2B5EF4-FFF2-40B4-BE49-F238E27FC236}">
                <a16:creationId xmlns="" xmlns:a16="http://schemas.microsoft.com/office/drawing/2014/main" id="{1550912A-5375-4AAE-AE34-112D1AE12F65}"/>
              </a:ext>
            </a:extLst>
          </p:cNvPr>
          <p:cNvSpPr txBox="1"/>
          <p:nvPr/>
        </p:nvSpPr>
        <p:spPr>
          <a:xfrm>
            <a:off x="8326724" y="3892721"/>
            <a:ext cx="2921999" cy="30777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defRPr/>
            </a:pPr>
            <a:r>
              <a:rPr lang="en-US" sz="2000">
                <a:latin typeface="Segoe UI Semibold"/>
                <a:cs typeface="Segoe UI Semibold"/>
              </a:rPr>
              <a:t>Une </a:t>
            </a:r>
            <a:r>
              <a:rPr lang="en-US" sz="2000" err="1">
                <a:latin typeface="Segoe UI Semibold"/>
                <a:cs typeface="Segoe UI Semibold"/>
              </a:rPr>
              <a:t>entreprise</a:t>
            </a:r>
            <a:r>
              <a:rPr lang="en-US" sz="2000">
                <a:latin typeface="Segoe UI Semibold"/>
                <a:cs typeface="Segoe UI Semibold"/>
              </a:rPr>
              <a:t> </a:t>
            </a:r>
            <a:r>
              <a:rPr lang="en-US" sz="2000" err="1">
                <a:latin typeface="Segoe UI Semibold"/>
                <a:cs typeface="Segoe UI Semibold"/>
              </a:rPr>
              <a:t>agrandie</a:t>
            </a:r>
            <a:r>
              <a:rPr lang="en-US" sz="2000">
                <a:latin typeface="Segoe UI Semibold"/>
                <a:cs typeface="Segoe UI Semibold"/>
              </a:rPr>
              <a:t>.</a:t>
            </a:r>
            <a:endParaRPr lang="fr-FR"/>
          </a:p>
        </p:txBody>
      </p:sp>
      <p:sp>
        <p:nvSpPr>
          <p:cNvPr id="19" name="TextBox 16">
            <a:extLst>
              <a:ext uri="{FF2B5EF4-FFF2-40B4-BE49-F238E27FC236}">
                <a16:creationId xmlns="" xmlns:a16="http://schemas.microsoft.com/office/drawing/2014/main" id="{6306C3D5-AD87-44B1-8949-77953E09DFBF}"/>
              </a:ext>
            </a:extLst>
          </p:cNvPr>
          <p:cNvSpPr txBox="1"/>
          <p:nvPr/>
        </p:nvSpPr>
        <p:spPr>
          <a:xfrm>
            <a:off x="8324194" y="4388946"/>
            <a:ext cx="2785241" cy="107356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fr-FR"/>
            </a:defPPr>
            <a:lvl1pPr>
              <a:lnSpc>
                <a:spcPct val="125000"/>
              </a:lnSpc>
              <a:defRPr sz="12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>
              <a:lnSpc>
                <a:spcPct val="150000"/>
              </a:lnSpc>
              <a:defRPr/>
            </a:pPr>
            <a:r>
              <a:rPr lang="en-US">
                <a:latin typeface="Segoe UI"/>
                <a:cs typeface="Segoe UI"/>
              </a:rPr>
              <a:t>En </a:t>
            </a:r>
            <a:r>
              <a:rPr lang="en-US" err="1">
                <a:latin typeface="Segoe UI"/>
                <a:cs typeface="Segoe UI"/>
              </a:rPr>
              <a:t>partageant</a:t>
            </a:r>
            <a:r>
              <a:rPr lang="en-US">
                <a:latin typeface="Segoe UI"/>
                <a:cs typeface="Segoe UI"/>
              </a:rPr>
              <a:t> les </a:t>
            </a:r>
            <a:r>
              <a:rPr lang="en-US" err="1">
                <a:latin typeface="Segoe UI"/>
                <a:cs typeface="Segoe UI"/>
              </a:rPr>
              <a:t>projets</a:t>
            </a:r>
            <a:r>
              <a:rPr lang="en-US">
                <a:latin typeface="Segoe UI"/>
                <a:cs typeface="Segoe UI"/>
              </a:rPr>
              <a:t> </a:t>
            </a:r>
            <a:r>
              <a:rPr lang="en-US" err="1">
                <a:latin typeface="Segoe UI"/>
                <a:cs typeface="Segoe UI"/>
              </a:rPr>
              <a:t>ainsi</a:t>
            </a:r>
            <a:r>
              <a:rPr lang="en-US">
                <a:latin typeface="Segoe UI"/>
                <a:cs typeface="Segoe UI"/>
              </a:rPr>
              <a:t> que des </a:t>
            </a:r>
            <a:r>
              <a:rPr lang="en-US" err="1">
                <a:latin typeface="Segoe UI"/>
                <a:cs typeface="Segoe UI"/>
              </a:rPr>
              <a:t>informations</a:t>
            </a:r>
            <a:r>
              <a:rPr lang="en-US">
                <a:latin typeface="Segoe UI"/>
                <a:cs typeface="Segoe UI"/>
              </a:rPr>
              <a:t> </a:t>
            </a:r>
            <a:r>
              <a:rPr lang="en-US" err="1">
                <a:latin typeface="Segoe UI"/>
                <a:cs typeface="Segoe UI"/>
              </a:rPr>
              <a:t>concrètes</a:t>
            </a:r>
            <a:r>
              <a:rPr lang="en-US">
                <a:latin typeface="Segoe UI"/>
                <a:cs typeface="Segoe UI"/>
              </a:rPr>
              <a:t> en rapport avec le milieu, pour </a:t>
            </a:r>
            <a:r>
              <a:rPr lang="en-US" err="1">
                <a:latin typeface="Segoe UI"/>
                <a:cs typeface="Segoe UI"/>
              </a:rPr>
              <a:t>attirer</a:t>
            </a:r>
            <a:r>
              <a:rPr lang="en-US">
                <a:latin typeface="Segoe UI"/>
                <a:cs typeface="Segoe UI"/>
              </a:rPr>
              <a:t> des </a:t>
            </a:r>
            <a:r>
              <a:rPr lang="en-US" err="1">
                <a:latin typeface="Segoe UI"/>
                <a:cs typeface="Segoe UI"/>
              </a:rPr>
              <a:t>profils</a:t>
            </a:r>
            <a:r>
              <a:rPr lang="en-US">
                <a:latin typeface="Segoe UI"/>
                <a:cs typeface="Segoe UI"/>
              </a:rPr>
              <a:t> de </a:t>
            </a:r>
            <a:r>
              <a:rPr lang="en-US" err="1">
                <a:latin typeface="Segoe UI"/>
                <a:cs typeface="Segoe UI"/>
              </a:rPr>
              <a:t>développeurs</a:t>
            </a:r>
            <a:r>
              <a:rPr lang="en-US">
                <a:latin typeface="Segoe UI"/>
                <a:cs typeface="Segoe UI"/>
              </a:rPr>
              <a:t>, designers UI et UX.</a:t>
            </a:r>
            <a:endParaRPr lang="en-US"/>
          </a:p>
        </p:txBody>
      </p:sp>
      <p:sp>
        <p:nvSpPr>
          <p:cNvPr id="22" name="TextBox 3">
            <a:extLst>
              <a:ext uri="{FF2B5EF4-FFF2-40B4-BE49-F238E27FC236}">
                <a16:creationId xmlns="" xmlns:a16="http://schemas.microsoft.com/office/drawing/2014/main" id="{495CFD0A-9AF4-48BE-9012-FFCFEE069662}"/>
              </a:ext>
            </a:extLst>
          </p:cNvPr>
          <p:cNvSpPr txBox="1"/>
          <p:nvPr/>
        </p:nvSpPr>
        <p:spPr>
          <a:xfrm>
            <a:off x="1321488" y="1088046"/>
            <a:ext cx="4049159" cy="1170962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err="1">
                <a:solidFill>
                  <a:schemeClr val="accent1"/>
                </a:solidFill>
                <a:latin typeface="Segoe UI Semibold"/>
                <a:cs typeface="Segoe UI Semibold"/>
              </a:rPr>
              <a:t>Objectifs</a:t>
            </a:r>
          </a:p>
          <a:p>
            <a:pPr>
              <a:lnSpc>
                <a:spcPct val="110000"/>
              </a:lnSpc>
              <a:defRPr/>
            </a:pPr>
            <a:endParaRPr lang="en-US" sz="3600">
              <a:solidFill>
                <a:srgbClr val="1D1D1D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57829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F16F8FF5-D206-4BC1-97C5-118E812768F0}"/>
              </a:ext>
            </a:extLst>
          </p:cNvPr>
          <p:cNvSpPr/>
          <p:nvPr/>
        </p:nvSpPr>
        <p:spPr>
          <a:xfrm>
            <a:off x="0" y="274322"/>
            <a:ext cx="10141527" cy="6309356"/>
          </a:xfrm>
          <a:prstGeom prst="rect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04AB6577-AFB7-4260-AAEF-8D384D8CF9F4}"/>
              </a:ext>
            </a:extLst>
          </p:cNvPr>
          <p:cNvSpPr txBox="1"/>
          <p:nvPr/>
        </p:nvSpPr>
        <p:spPr>
          <a:xfrm>
            <a:off x="1343025" y="2363380"/>
            <a:ext cx="5139055" cy="74789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defRPr/>
            </a:pPr>
            <a:r>
              <a:rPr lang="fr-FR" sz="5400">
                <a:solidFill>
                  <a:schemeClr val="accent1"/>
                </a:solidFill>
                <a:latin typeface="Segoe UI Semibold"/>
                <a:cs typeface="Segoe UI Semibold"/>
              </a:rPr>
              <a:t>Cibles</a:t>
            </a:r>
            <a:endParaRPr kumimoji="0" lang="fr-FR" sz="5400" b="0" i="0" u="none" strike="noStrike" kern="1200" cap="none" spc="0" normalizeH="0" baseline="0" noProof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30B8C1CF-BE41-4ED9-88F3-69C14BACD512}"/>
              </a:ext>
            </a:extLst>
          </p:cNvPr>
          <p:cNvSpPr txBox="1"/>
          <p:nvPr/>
        </p:nvSpPr>
        <p:spPr>
          <a:xfrm>
            <a:off x="1343026" y="1809382"/>
            <a:ext cx="631248" cy="55399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400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03</a:t>
            </a:r>
            <a:endParaRPr kumimoji="0" lang="fr-FR" sz="40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034711" y="-2906869"/>
            <a:ext cx="716691" cy="672560"/>
          </a:xfrm>
          <a:prstGeom prst="rect">
            <a:avLst/>
          </a:prstGeom>
          <a:solidFill>
            <a:srgbClr val="F397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8" name="Rectangle 7"/>
          <p:cNvSpPr/>
          <p:nvPr/>
        </p:nvSpPr>
        <p:spPr>
          <a:xfrm>
            <a:off x="3034711" y="-2095442"/>
            <a:ext cx="716691" cy="672560"/>
          </a:xfrm>
          <a:prstGeom prst="rect">
            <a:avLst/>
          </a:prstGeom>
          <a:solidFill>
            <a:srgbClr val="B5D8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>
              <a:noFill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034710" y="-1284015"/>
            <a:ext cx="716691" cy="672560"/>
          </a:xfrm>
          <a:prstGeom prst="rect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>
              <a:noFill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968EE5C0-4281-4C85-AE73-CB1B2BA4B1B7}"/>
              </a:ext>
            </a:extLst>
          </p:cNvPr>
          <p:cNvSpPr/>
          <p:nvPr/>
        </p:nvSpPr>
        <p:spPr>
          <a:xfrm>
            <a:off x="6945352" y="802491"/>
            <a:ext cx="4756728" cy="5244560"/>
          </a:xfrm>
          <a:prstGeom prst="rect">
            <a:avLst/>
          </a:prstGeom>
          <a:solidFill>
            <a:srgbClr val="F397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693757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4A9E2728-8CEC-4A9B-8078-4613040B3A9A}"/>
              </a:ext>
            </a:extLst>
          </p:cNvPr>
          <p:cNvSpPr/>
          <p:nvPr/>
        </p:nvSpPr>
        <p:spPr>
          <a:xfrm>
            <a:off x="0" y="0"/>
            <a:ext cx="44831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58C385CA-B125-4502-AF92-CE6C5650FF2B}"/>
              </a:ext>
            </a:extLst>
          </p:cNvPr>
          <p:cNvSpPr txBox="1"/>
          <p:nvPr/>
        </p:nvSpPr>
        <p:spPr>
          <a:xfrm>
            <a:off x="6096000" y="1033700"/>
            <a:ext cx="5329353" cy="677108"/>
          </a:xfrm>
          <a:prstGeom prst="rect">
            <a:avLst/>
          </a:prstGeom>
          <a:noFill/>
          <a:effectLst/>
        </p:spPr>
        <p:txBody>
          <a:bodyPr wrap="square" lIns="0" tIns="0" rIns="0" bIns="0" rtlCol="0" anchor="b">
            <a:spAutoFit/>
          </a:bodyPr>
          <a:lstStyle/>
          <a:p>
            <a:pPr>
              <a:defRPr/>
            </a:pPr>
            <a:r>
              <a:rPr lang="en-US" sz="4400" spc="-150" err="1">
                <a:latin typeface="Segoe UI Semibold"/>
                <a:cs typeface="Segoe UI Light"/>
              </a:rPr>
              <a:t>Cibles</a:t>
            </a:r>
            <a:r>
              <a:rPr lang="en-US" sz="4400" spc="-150">
                <a:latin typeface="Segoe UI Semibold"/>
                <a:cs typeface="Segoe UI Light"/>
              </a:rPr>
              <a:t> </a:t>
            </a:r>
            <a:r>
              <a:rPr lang="en-US" sz="4400" spc="-150" err="1">
                <a:latin typeface="Segoe UI Semibold"/>
                <a:cs typeface="Segoe UI Light"/>
              </a:rPr>
              <a:t>principales</a:t>
            </a:r>
            <a:endParaRPr lang="fr-FR" err="1">
              <a:ea typeface="+mn-ea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="" xmlns:a16="http://schemas.microsoft.com/office/drawing/2014/main" id="{5381FFB5-233C-4252-9202-685C8EA5882A}"/>
              </a:ext>
            </a:extLst>
          </p:cNvPr>
          <p:cNvSpPr/>
          <p:nvPr/>
        </p:nvSpPr>
        <p:spPr>
          <a:xfrm>
            <a:off x="6097604" y="3065648"/>
            <a:ext cx="3596640" cy="18288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="" xmlns:a16="http://schemas.microsoft.com/office/drawing/2014/main" id="{7D035A5D-BF23-4AC6-99AC-D46819E2D70B}"/>
              </a:ext>
            </a:extLst>
          </p:cNvPr>
          <p:cNvSpPr/>
          <p:nvPr/>
        </p:nvSpPr>
        <p:spPr>
          <a:xfrm>
            <a:off x="6097604" y="3065648"/>
            <a:ext cx="3262838" cy="18288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="" xmlns:a16="http://schemas.microsoft.com/office/drawing/2014/main" id="{B1A9913C-EB14-47B0-A4F5-B8674A840347}"/>
              </a:ext>
            </a:extLst>
          </p:cNvPr>
          <p:cNvSpPr/>
          <p:nvPr/>
        </p:nvSpPr>
        <p:spPr>
          <a:xfrm>
            <a:off x="6097604" y="3842889"/>
            <a:ext cx="3596640" cy="18288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="" xmlns:a16="http://schemas.microsoft.com/office/drawing/2014/main" id="{091A025B-9C62-46CC-A180-EE24EDECB046}"/>
              </a:ext>
            </a:extLst>
          </p:cNvPr>
          <p:cNvSpPr/>
          <p:nvPr/>
        </p:nvSpPr>
        <p:spPr>
          <a:xfrm>
            <a:off x="6097604" y="3842889"/>
            <a:ext cx="2748181" cy="18288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="" xmlns:a16="http://schemas.microsoft.com/office/drawing/2014/main" id="{6B1A7BAA-C73C-4BF3-8AD5-D78A05C06574}"/>
              </a:ext>
            </a:extLst>
          </p:cNvPr>
          <p:cNvSpPr/>
          <p:nvPr/>
        </p:nvSpPr>
        <p:spPr>
          <a:xfrm>
            <a:off x="6097604" y="4620130"/>
            <a:ext cx="3596640" cy="18288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="" xmlns:a16="http://schemas.microsoft.com/office/drawing/2014/main" id="{DF693873-3C2D-46A0-92C2-D77B174C4DED}"/>
              </a:ext>
            </a:extLst>
          </p:cNvPr>
          <p:cNvSpPr/>
          <p:nvPr/>
        </p:nvSpPr>
        <p:spPr>
          <a:xfrm>
            <a:off x="6097604" y="4620130"/>
            <a:ext cx="2752337" cy="18288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="" xmlns:a16="http://schemas.microsoft.com/office/drawing/2014/main" id="{06A20619-5355-442C-BE9D-D2AA7BC4B762}"/>
              </a:ext>
            </a:extLst>
          </p:cNvPr>
          <p:cNvSpPr/>
          <p:nvPr/>
        </p:nvSpPr>
        <p:spPr>
          <a:xfrm>
            <a:off x="6097604" y="5397371"/>
            <a:ext cx="3596640" cy="18288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="" xmlns:a16="http://schemas.microsoft.com/office/drawing/2014/main" id="{A732CEF8-36DC-42FA-A7BD-E60C953006B7}"/>
              </a:ext>
            </a:extLst>
          </p:cNvPr>
          <p:cNvSpPr/>
          <p:nvPr/>
        </p:nvSpPr>
        <p:spPr>
          <a:xfrm>
            <a:off x="6097604" y="5397371"/>
            <a:ext cx="1532183" cy="18288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7FC6DA48-A208-45F8-9E1D-4BD8F9DBA9CA}"/>
              </a:ext>
            </a:extLst>
          </p:cNvPr>
          <p:cNvSpPr txBox="1"/>
          <p:nvPr/>
        </p:nvSpPr>
        <p:spPr>
          <a:xfrm>
            <a:off x="6096000" y="2762600"/>
            <a:ext cx="3707707" cy="215444"/>
          </a:xfrm>
          <a:prstGeom prst="rect">
            <a:avLst/>
          </a:prstGeom>
          <a:noFill/>
          <a:effectLst/>
        </p:spPr>
        <p:txBody>
          <a:bodyPr wrap="square" lIns="0" tIns="0" rIns="0" bIns="0" rtlCol="0" anchor="b">
            <a:spAutoFit/>
          </a:bodyPr>
          <a:lstStyle/>
          <a:p>
            <a:pPr>
              <a:defRPr/>
            </a:pPr>
            <a:r>
              <a:rPr lang="en-US" sz="1400" err="1">
                <a:latin typeface="Segoe UI"/>
                <a:cs typeface="Segoe UI"/>
              </a:rPr>
              <a:t>Développeurs</a:t>
            </a:r>
            <a:r>
              <a:rPr lang="en-US" sz="1400">
                <a:latin typeface="Segoe UI"/>
                <a:cs typeface="Segoe UI"/>
              </a:rPr>
              <a:t> / Web designers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883F29C7-B215-4B3D-AE09-DCD70D66A8B5}"/>
              </a:ext>
            </a:extLst>
          </p:cNvPr>
          <p:cNvSpPr txBox="1"/>
          <p:nvPr/>
        </p:nvSpPr>
        <p:spPr>
          <a:xfrm>
            <a:off x="6096000" y="3536379"/>
            <a:ext cx="3707707" cy="215444"/>
          </a:xfrm>
          <a:prstGeom prst="rect">
            <a:avLst/>
          </a:prstGeom>
          <a:noFill/>
          <a:effectLst/>
        </p:spPr>
        <p:txBody>
          <a:bodyPr wrap="square" lIns="0" tIns="0" rIns="0" bIns="0" rtlCol="0" anchor="b">
            <a:spAutoFit/>
          </a:bodyPr>
          <a:lstStyle/>
          <a:p>
            <a:pPr>
              <a:defRPr/>
            </a:pPr>
            <a:r>
              <a:rPr lang="en-US" sz="1400" err="1">
                <a:cs typeface="Segoe UI"/>
              </a:rPr>
              <a:t>Étudiants</a:t>
            </a:r>
            <a:endParaRPr lang="fr-FR" err="1"/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6F162E83-93B2-4123-909D-4DE91F6748FD}"/>
              </a:ext>
            </a:extLst>
          </p:cNvPr>
          <p:cNvSpPr txBox="1"/>
          <p:nvPr/>
        </p:nvSpPr>
        <p:spPr>
          <a:xfrm>
            <a:off x="6096000" y="4317778"/>
            <a:ext cx="3707707" cy="215444"/>
          </a:xfrm>
          <a:prstGeom prst="rect">
            <a:avLst/>
          </a:prstGeom>
          <a:noFill/>
          <a:effectLst/>
        </p:spPr>
        <p:txBody>
          <a:bodyPr wrap="square" lIns="0" tIns="0" rIns="0" bIns="0" rtlCol="0" anchor="b">
            <a:spAutoFit/>
          </a:bodyPr>
          <a:lstStyle/>
          <a:p>
            <a:pPr>
              <a:defRPr/>
            </a:pPr>
            <a:r>
              <a:rPr lang="en-US" sz="1400" err="1">
                <a:latin typeface="Segoe UI"/>
                <a:cs typeface="Segoe UI"/>
              </a:rPr>
              <a:t>Futurs</a:t>
            </a:r>
            <a:r>
              <a:rPr lang="en-US" sz="1400">
                <a:latin typeface="Segoe UI"/>
                <a:cs typeface="Segoe UI"/>
              </a:rPr>
              <a:t> clients</a:t>
            </a:r>
            <a:endParaRPr lang="fr-FR">
              <a:ea typeface="+mn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412F1059-09E8-4DF7-9968-E481FA063177}"/>
              </a:ext>
            </a:extLst>
          </p:cNvPr>
          <p:cNvSpPr txBox="1"/>
          <p:nvPr/>
        </p:nvSpPr>
        <p:spPr>
          <a:xfrm>
            <a:off x="6096000" y="5091557"/>
            <a:ext cx="3707707" cy="215444"/>
          </a:xfrm>
          <a:prstGeom prst="rect">
            <a:avLst/>
          </a:prstGeom>
          <a:noFill/>
          <a:effectLst/>
        </p:spPr>
        <p:txBody>
          <a:bodyPr wrap="square" lIns="0" tIns="0" rIns="0" bIns="0" rtlCol="0" anchor="b">
            <a:spAutoFit/>
          </a:bodyPr>
          <a:lstStyle/>
          <a:p>
            <a:pPr>
              <a:defRPr/>
            </a:pPr>
            <a:r>
              <a:rPr lang="en-US" sz="1400" err="1">
                <a:latin typeface="Segoe UI"/>
                <a:cs typeface="Segoe UI"/>
              </a:rPr>
              <a:t>Partenaires</a:t>
            </a:r>
            <a:endParaRPr lang="fr-FR" err="1"/>
          </a:p>
        </p:txBody>
      </p:sp>
      <p:pic>
        <p:nvPicPr>
          <p:cNvPr id="21" name="Image 21" descr="Une image contenant extérieur, passage, bâtiment, route&#10;&#10;Description générée avec un niveau de confiance très élevé">
            <a:extLst>
              <a:ext uri="{FF2B5EF4-FFF2-40B4-BE49-F238E27FC236}">
                <a16:creationId xmlns="" xmlns:a16="http://schemas.microsoft.com/office/drawing/2014/main" id="{8654AE03-4F15-4661-97D1-F4CC67A4B5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-2249346" y="1455071"/>
            <a:ext cx="6331351" cy="4227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3512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="" xmlns:a16="http://schemas.microsoft.com/office/drawing/2014/main" id="{FD8DDB8D-39F8-4ED2-BE0D-F03CF663D934}"/>
              </a:ext>
            </a:extLst>
          </p:cNvPr>
          <p:cNvSpPr/>
          <p:nvPr/>
        </p:nvSpPr>
        <p:spPr>
          <a:xfrm>
            <a:off x="8217972" y="2029690"/>
            <a:ext cx="3012374" cy="914400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30" name="Rectangle 29">
            <a:extLst>
              <a:ext uri="{FF2B5EF4-FFF2-40B4-BE49-F238E27FC236}">
                <a16:creationId xmlns="" xmlns:a16="http://schemas.microsoft.com/office/drawing/2014/main" id="{D8AAF47B-F35A-495B-9BDE-60E80B509712}"/>
              </a:ext>
            </a:extLst>
          </p:cNvPr>
          <p:cNvSpPr/>
          <p:nvPr/>
        </p:nvSpPr>
        <p:spPr>
          <a:xfrm>
            <a:off x="4675167" y="2029690"/>
            <a:ext cx="3012374" cy="914400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FF889C21-EB32-4E4A-A5A2-6348C2D5B1ED}"/>
              </a:ext>
            </a:extLst>
          </p:cNvPr>
          <p:cNvSpPr/>
          <p:nvPr/>
        </p:nvSpPr>
        <p:spPr>
          <a:xfrm>
            <a:off x="1142258" y="2029690"/>
            <a:ext cx="3012374" cy="914400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>
              <a:solidFill>
                <a:srgbClr val="4C4C4C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27FD469C-CBD2-4240-BE68-E05528D4CA48}"/>
              </a:ext>
            </a:extLst>
          </p:cNvPr>
          <p:cNvSpPr/>
          <p:nvPr/>
        </p:nvSpPr>
        <p:spPr>
          <a:xfrm>
            <a:off x="1141392" y="2945575"/>
            <a:ext cx="3012758" cy="2781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7F16C5F8-9436-4EB3-9AAF-B33C58291D95}"/>
              </a:ext>
            </a:extLst>
          </p:cNvPr>
          <p:cNvSpPr/>
          <p:nvPr/>
        </p:nvSpPr>
        <p:spPr>
          <a:xfrm>
            <a:off x="4676120" y="2945575"/>
            <a:ext cx="3012758" cy="27813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>
              <a:solidFill>
                <a:schemeClr val="accent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493C48F4-8701-45AB-A966-D246CFA44C43}"/>
              </a:ext>
            </a:extLst>
          </p:cNvPr>
          <p:cNvSpPr/>
          <p:nvPr/>
        </p:nvSpPr>
        <p:spPr>
          <a:xfrm>
            <a:off x="8210848" y="2945575"/>
            <a:ext cx="3012758" cy="2781300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4D5DA5E9-7438-4C1D-8A34-0F075881A0A0}"/>
              </a:ext>
            </a:extLst>
          </p:cNvPr>
          <p:cNvSpPr txBox="1"/>
          <p:nvPr/>
        </p:nvSpPr>
        <p:spPr>
          <a:xfrm>
            <a:off x="1567771" y="3254022"/>
            <a:ext cx="2160000" cy="30777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US" sz="2000">
                <a:latin typeface="Segoe UI Semibold"/>
                <a:cs typeface="Segoe UI Semibold"/>
              </a:rPr>
              <a:t>Facebook.</a:t>
            </a:r>
            <a:endParaRPr lang="fr-FR" sz="2000">
              <a:latin typeface="Segoe UI Semibold"/>
              <a:cs typeface="Segoe UI Semibold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7B21B9F1-08DB-4173-8974-E4B7CCBC4175}"/>
              </a:ext>
            </a:extLst>
          </p:cNvPr>
          <p:cNvSpPr txBox="1"/>
          <p:nvPr/>
        </p:nvSpPr>
        <p:spPr>
          <a:xfrm>
            <a:off x="1565241" y="3812849"/>
            <a:ext cx="2160000" cy="135056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fr-FR"/>
            </a:defPPr>
            <a:lvl1pPr>
              <a:lnSpc>
                <a:spcPct val="125000"/>
              </a:lnSpc>
              <a:defRPr sz="12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>
              <a:lnSpc>
                <a:spcPct val="150000"/>
              </a:lnSpc>
            </a:pPr>
            <a:r>
              <a:rPr lang="en-US">
                <a:latin typeface="Segoe UI"/>
                <a:cs typeface="Segoe UI"/>
              </a:rPr>
              <a:t>Un contact simple avec la </a:t>
            </a:r>
            <a:r>
              <a:rPr lang="en-US" err="1">
                <a:latin typeface="Segoe UI"/>
                <a:cs typeface="Segoe UI"/>
              </a:rPr>
              <a:t>communauté</a:t>
            </a:r>
            <a:r>
              <a:rPr lang="en-US">
                <a:latin typeface="Segoe UI"/>
                <a:cs typeface="Segoe UI"/>
              </a:rPr>
              <a:t>, un des </a:t>
            </a:r>
            <a:r>
              <a:rPr lang="en-US" err="1">
                <a:latin typeface="Segoe UI"/>
                <a:cs typeface="Segoe UI"/>
              </a:rPr>
              <a:t>réseaux</a:t>
            </a:r>
            <a:r>
              <a:rPr lang="en-US">
                <a:latin typeface="Segoe UI"/>
                <a:cs typeface="Segoe UI"/>
              </a:rPr>
              <a:t> </a:t>
            </a:r>
            <a:r>
              <a:rPr lang="en-US" err="1">
                <a:latin typeface="Segoe UI"/>
                <a:cs typeface="Segoe UI"/>
              </a:rPr>
              <a:t>sociaux</a:t>
            </a:r>
            <a:r>
              <a:rPr lang="en-US">
                <a:latin typeface="Segoe UI"/>
                <a:cs typeface="Segoe UI"/>
              </a:rPr>
              <a:t> les plus </a:t>
            </a:r>
            <a:r>
              <a:rPr lang="en-US" err="1">
                <a:latin typeface="Segoe UI"/>
                <a:cs typeface="Segoe UI"/>
              </a:rPr>
              <a:t>fréquentés</a:t>
            </a:r>
            <a:r>
              <a:rPr lang="en-US">
                <a:latin typeface="Segoe UI"/>
                <a:cs typeface="Segoe UI"/>
              </a:rPr>
              <a:t> par des </a:t>
            </a:r>
            <a:r>
              <a:rPr lang="en-US" err="1">
                <a:latin typeface="Segoe UI"/>
                <a:cs typeface="Segoe UI"/>
              </a:rPr>
              <a:t>cibles</a:t>
            </a:r>
            <a:r>
              <a:rPr lang="en-US">
                <a:latin typeface="Segoe UI"/>
                <a:cs typeface="Segoe UI"/>
              </a:rPr>
              <a:t> qui </a:t>
            </a:r>
            <a:r>
              <a:rPr lang="en-US" err="1">
                <a:latin typeface="Segoe UI"/>
                <a:cs typeface="Segoe UI"/>
              </a:rPr>
              <a:t>peuvent</a:t>
            </a:r>
            <a:r>
              <a:rPr lang="en-US">
                <a:latin typeface="Segoe UI"/>
                <a:cs typeface="Segoe UI"/>
              </a:rPr>
              <a:t> </a:t>
            </a:r>
            <a:r>
              <a:rPr lang="en-US" err="1">
                <a:latin typeface="Segoe UI"/>
                <a:cs typeface="Segoe UI"/>
              </a:rPr>
              <a:t>être</a:t>
            </a:r>
            <a:r>
              <a:rPr lang="en-US">
                <a:latin typeface="Segoe UI"/>
                <a:cs typeface="Segoe UI"/>
              </a:rPr>
              <a:t> clients et / </a:t>
            </a:r>
            <a:r>
              <a:rPr lang="en-US" err="1">
                <a:latin typeface="Segoe UI"/>
                <a:cs typeface="Segoe UI"/>
              </a:rPr>
              <a:t>ou</a:t>
            </a:r>
            <a:r>
              <a:rPr lang="en-US">
                <a:latin typeface="Segoe UI"/>
                <a:cs typeface="Segoe UI"/>
              </a:rPr>
              <a:t> </a:t>
            </a:r>
            <a:r>
              <a:rPr lang="en-US" err="1">
                <a:latin typeface="Segoe UI"/>
                <a:cs typeface="Segoe UI"/>
              </a:rPr>
              <a:t>entreprises</a:t>
            </a:r>
            <a:r>
              <a:rPr lang="en-US">
                <a:latin typeface="Segoe UI"/>
                <a:cs typeface="Segoe UI"/>
              </a:rPr>
              <a:t>.</a:t>
            </a:r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94CCE3AE-35B4-4B33-A641-D04AC5B732DA}"/>
              </a:ext>
            </a:extLst>
          </p:cNvPr>
          <p:cNvSpPr txBox="1"/>
          <p:nvPr/>
        </p:nvSpPr>
        <p:spPr>
          <a:xfrm>
            <a:off x="5103451" y="3254022"/>
            <a:ext cx="2160000" cy="30777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US" sz="2000">
                <a:solidFill>
                  <a:srgbClr val="1D1D1D"/>
                </a:solidFill>
                <a:latin typeface="Segoe UI Semibold"/>
                <a:cs typeface="Segoe UI Semibold"/>
              </a:rPr>
              <a:t>Twitter.</a:t>
            </a:r>
            <a:endParaRPr lang="fr-FR" sz="2000">
              <a:solidFill>
                <a:srgbClr val="1D1D1D"/>
              </a:solidFill>
              <a:latin typeface="Segoe UI Semibold"/>
              <a:cs typeface="Segoe UI Semibold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CFCA54CE-E864-4AB2-A1BF-96EC03715ACC}"/>
              </a:ext>
            </a:extLst>
          </p:cNvPr>
          <p:cNvSpPr txBox="1"/>
          <p:nvPr/>
        </p:nvSpPr>
        <p:spPr>
          <a:xfrm>
            <a:off x="5100921" y="3812849"/>
            <a:ext cx="2160000" cy="519566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fr-FR"/>
            </a:defPPr>
            <a:lvl1pPr>
              <a:lnSpc>
                <a:spcPct val="125000"/>
              </a:lnSpc>
              <a:defRPr sz="12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>
              <a:lnSpc>
                <a:spcPct val="150000"/>
              </a:lnSpc>
            </a:pPr>
            <a:r>
              <a:rPr lang="en-US">
                <a:solidFill>
                  <a:srgbClr val="1D1D1D"/>
                </a:solidFill>
                <a:latin typeface="Segoe UI"/>
                <a:cs typeface="Segoe UI"/>
              </a:rPr>
              <a:t>Une interaction </a:t>
            </a:r>
            <a:r>
              <a:rPr lang="en-US" err="1">
                <a:solidFill>
                  <a:srgbClr val="1D1D1D"/>
                </a:solidFill>
                <a:latin typeface="Segoe UI"/>
                <a:cs typeface="Segoe UI"/>
              </a:rPr>
              <a:t>instantanée</a:t>
            </a:r>
            <a:r>
              <a:rPr lang="en-US">
                <a:solidFill>
                  <a:srgbClr val="1D1D1D"/>
                </a:solidFill>
                <a:latin typeface="Segoe UI"/>
                <a:cs typeface="Segoe UI"/>
              </a:rPr>
              <a:t> avec les </a:t>
            </a:r>
            <a:r>
              <a:rPr lang="en-US" err="1">
                <a:solidFill>
                  <a:srgbClr val="1D1D1D"/>
                </a:solidFill>
                <a:latin typeface="Segoe UI"/>
                <a:cs typeface="Segoe UI"/>
              </a:rPr>
              <a:t>utilisateurs</a:t>
            </a:r>
            <a:r>
              <a:rPr lang="en-US">
                <a:solidFill>
                  <a:srgbClr val="1D1D1D"/>
                </a:solidFill>
                <a:latin typeface="Segoe UI"/>
                <a:cs typeface="Segoe UI"/>
              </a:rPr>
              <a:t>,</a:t>
            </a:r>
            <a:endParaRPr lang="fr-FR"/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C00B602E-21FC-4A97-BA8F-2684CE35E251}"/>
              </a:ext>
            </a:extLst>
          </p:cNvPr>
          <p:cNvSpPr txBox="1"/>
          <p:nvPr/>
        </p:nvSpPr>
        <p:spPr>
          <a:xfrm>
            <a:off x="8639131" y="3254022"/>
            <a:ext cx="2160000" cy="30777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US" sz="2000">
                <a:latin typeface="Segoe UI Semibold"/>
                <a:cs typeface="Segoe UI Semibold"/>
              </a:rPr>
              <a:t>LinkedIn.</a:t>
            </a:r>
            <a:endParaRPr lang="fr-FR" sz="200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EB67CD7E-E950-4271-83AB-5DE84BF86A2A}"/>
              </a:ext>
            </a:extLst>
          </p:cNvPr>
          <p:cNvSpPr txBox="1"/>
          <p:nvPr/>
        </p:nvSpPr>
        <p:spPr>
          <a:xfrm>
            <a:off x="8636601" y="3812849"/>
            <a:ext cx="2160000" cy="162756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fr-FR"/>
            </a:defPPr>
            <a:lvl1pPr>
              <a:lnSpc>
                <a:spcPct val="125000"/>
              </a:lnSpc>
              <a:defRPr sz="12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>
              <a:lnSpc>
                <a:spcPct val="150000"/>
              </a:lnSpc>
            </a:pPr>
            <a:r>
              <a:rPr lang="en-US">
                <a:latin typeface="Segoe UI"/>
                <a:cs typeface="Segoe UI"/>
              </a:rPr>
              <a:t>Le </a:t>
            </a:r>
            <a:r>
              <a:rPr lang="en-US" err="1">
                <a:latin typeface="Segoe UI"/>
                <a:cs typeface="Segoe UI"/>
              </a:rPr>
              <a:t>réseau</a:t>
            </a:r>
            <a:r>
              <a:rPr lang="en-US">
                <a:latin typeface="Segoe UI"/>
                <a:cs typeface="Segoe UI"/>
              </a:rPr>
              <a:t> social </a:t>
            </a:r>
            <a:r>
              <a:rPr lang="en-US" err="1">
                <a:latin typeface="Segoe UI"/>
                <a:cs typeface="Segoe UI"/>
              </a:rPr>
              <a:t>professionnel</a:t>
            </a:r>
            <a:r>
              <a:rPr lang="en-US">
                <a:latin typeface="Segoe UI"/>
                <a:cs typeface="Segoe UI"/>
              </a:rPr>
              <a:t> à </a:t>
            </a:r>
            <a:r>
              <a:rPr lang="en-US" err="1">
                <a:latin typeface="Segoe UI"/>
                <a:cs typeface="Segoe UI"/>
              </a:rPr>
              <a:t>côté</a:t>
            </a:r>
            <a:r>
              <a:rPr lang="en-US">
                <a:latin typeface="Segoe UI"/>
                <a:cs typeface="Segoe UI"/>
              </a:rPr>
              <a:t> </a:t>
            </a:r>
            <a:r>
              <a:rPr lang="en-US" err="1">
                <a:latin typeface="Segoe UI"/>
                <a:cs typeface="Segoe UI"/>
              </a:rPr>
              <a:t>duquel</a:t>
            </a:r>
            <a:r>
              <a:rPr lang="en-US">
                <a:latin typeface="Segoe UI"/>
                <a:cs typeface="Segoe UI"/>
              </a:rPr>
              <a:t> on ne </a:t>
            </a:r>
            <a:r>
              <a:rPr lang="en-US" err="1">
                <a:latin typeface="Segoe UI"/>
                <a:cs typeface="Segoe UI"/>
              </a:rPr>
              <a:t>peut</a:t>
            </a:r>
            <a:r>
              <a:rPr lang="en-US">
                <a:latin typeface="Segoe UI"/>
                <a:cs typeface="Segoe UI"/>
              </a:rPr>
              <a:t> pas passer. Il </a:t>
            </a:r>
            <a:r>
              <a:rPr lang="en-US" err="1">
                <a:latin typeface="Segoe UI"/>
                <a:cs typeface="Segoe UI"/>
              </a:rPr>
              <a:t>permet</a:t>
            </a:r>
            <a:r>
              <a:rPr lang="en-US">
                <a:latin typeface="Segoe UI"/>
                <a:cs typeface="Segoe UI"/>
              </a:rPr>
              <a:t> le contact avec </a:t>
            </a:r>
            <a:r>
              <a:rPr lang="en-US" err="1">
                <a:latin typeface="Segoe UI"/>
                <a:cs typeface="Segoe UI"/>
              </a:rPr>
              <a:t>d'autres</a:t>
            </a:r>
            <a:r>
              <a:rPr lang="en-US">
                <a:latin typeface="Segoe UI"/>
                <a:cs typeface="Segoe UI"/>
              </a:rPr>
              <a:t> </a:t>
            </a:r>
            <a:r>
              <a:rPr lang="en-US" err="1">
                <a:latin typeface="Segoe UI"/>
                <a:cs typeface="Segoe UI"/>
              </a:rPr>
              <a:t>entreprises</a:t>
            </a:r>
            <a:r>
              <a:rPr lang="en-US">
                <a:latin typeface="Segoe UI"/>
                <a:cs typeface="Segoe UI"/>
              </a:rPr>
              <a:t>, </a:t>
            </a:r>
            <a:r>
              <a:rPr lang="en-US" err="1">
                <a:latin typeface="Segoe UI"/>
                <a:cs typeface="Segoe UI"/>
              </a:rPr>
              <a:t>l'échange</a:t>
            </a:r>
            <a:r>
              <a:rPr lang="en-US">
                <a:latin typeface="Segoe UI"/>
                <a:cs typeface="Segoe UI"/>
              </a:rPr>
              <a:t> </a:t>
            </a:r>
            <a:r>
              <a:rPr lang="en-US" err="1">
                <a:latin typeface="Segoe UI"/>
                <a:cs typeface="Segoe UI"/>
              </a:rPr>
              <a:t>d'informations</a:t>
            </a:r>
            <a:r>
              <a:rPr lang="en-US">
                <a:latin typeface="Segoe UI"/>
                <a:cs typeface="Segoe UI"/>
              </a:rPr>
              <a:t>, le partage de </a:t>
            </a:r>
            <a:r>
              <a:rPr lang="en-US" err="1">
                <a:latin typeface="Segoe UI"/>
                <a:cs typeface="Segoe UI"/>
              </a:rPr>
              <a:t>projets</a:t>
            </a:r>
            <a:r>
              <a:rPr lang="en-US">
                <a:latin typeface="Segoe UI"/>
                <a:cs typeface="Segoe UI"/>
              </a:rPr>
              <a:t> </a:t>
            </a:r>
            <a:endParaRPr lang="en-US"/>
          </a:p>
        </p:txBody>
      </p:sp>
      <p:sp>
        <p:nvSpPr>
          <p:cNvPr id="3" name="Forme libre : forme 2">
            <a:extLst>
              <a:ext uri="{FF2B5EF4-FFF2-40B4-BE49-F238E27FC236}">
                <a16:creationId xmlns="" xmlns:a16="http://schemas.microsoft.com/office/drawing/2014/main" id="{7913E63B-2B35-4501-B500-13B760DBEAE4}"/>
              </a:ext>
            </a:extLst>
          </p:cNvPr>
          <p:cNvSpPr/>
          <p:nvPr/>
        </p:nvSpPr>
        <p:spPr>
          <a:xfrm>
            <a:off x="2510232" y="2169557"/>
            <a:ext cx="273110" cy="557142"/>
          </a:xfrm>
          <a:custGeom>
            <a:avLst/>
            <a:gdLst>
              <a:gd name="connsiteX0" fmla="*/ 159544 w 238125"/>
              <a:gd name="connsiteY0" fmla="*/ 111919 h 485775"/>
              <a:gd name="connsiteX1" fmla="*/ 159544 w 238125"/>
              <a:gd name="connsiteY1" fmla="*/ 159544 h 485775"/>
              <a:gd name="connsiteX2" fmla="*/ 235744 w 238125"/>
              <a:gd name="connsiteY2" fmla="*/ 159544 h 485775"/>
              <a:gd name="connsiteX3" fmla="*/ 226219 w 238125"/>
              <a:gd name="connsiteY3" fmla="*/ 245269 h 485775"/>
              <a:gd name="connsiteX4" fmla="*/ 159544 w 238125"/>
              <a:gd name="connsiteY4" fmla="*/ 245269 h 485775"/>
              <a:gd name="connsiteX5" fmla="*/ 159544 w 238125"/>
              <a:gd name="connsiteY5" fmla="*/ 483394 h 485775"/>
              <a:gd name="connsiteX6" fmla="*/ 54769 w 238125"/>
              <a:gd name="connsiteY6" fmla="*/ 483394 h 485775"/>
              <a:gd name="connsiteX7" fmla="*/ 54769 w 238125"/>
              <a:gd name="connsiteY7" fmla="*/ 245269 h 485775"/>
              <a:gd name="connsiteX8" fmla="*/ 7144 w 238125"/>
              <a:gd name="connsiteY8" fmla="*/ 245269 h 485775"/>
              <a:gd name="connsiteX9" fmla="*/ 7144 w 238125"/>
              <a:gd name="connsiteY9" fmla="*/ 159544 h 485775"/>
              <a:gd name="connsiteX10" fmla="*/ 54769 w 238125"/>
              <a:gd name="connsiteY10" fmla="*/ 159544 h 485775"/>
              <a:gd name="connsiteX11" fmla="*/ 54769 w 238125"/>
              <a:gd name="connsiteY11" fmla="*/ 111919 h 485775"/>
              <a:gd name="connsiteX12" fmla="*/ 130969 w 238125"/>
              <a:gd name="connsiteY12" fmla="*/ 7144 h 485775"/>
              <a:gd name="connsiteX13" fmla="*/ 235744 w 238125"/>
              <a:gd name="connsiteY13" fmla="*/ 7144 h 485775"/>
              <a:gd name="connsiteX14" fmla="*/ 235744 w 238125"/>
              <a:gd name="connsiteY14" fmla="*/ 83344 h 485775"/>
              <a:gd name="connsiteX15" fmla="*/ 188119 w 238125"/>
              <a:gd name="connsiteY15" fmla="*/ 83344 h 485775"/>
              <a:gd name="connsiteX16" fmla="*/ 159544 w 238125"/>
              <a:gd name="connsiteY16" fmla="*/ 111919 h 485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38125" h="485775">
                <a:moveTo>
                  <a:pt x="159544" y="111919"/>
                </a:moveTo>
                <a:lnTo>
                  <a:pt x="159544" y="159544"/>
                </a:lnTo>
                <a:lnTo>
                  <a:pt x="235744" y="159544"/>
                </a:lnTo>
                <a:lnTo>
                  <a:pt x="226219" y="245269"/>
                </a:lnTo>
                <a:lnTo>
                  <a:pt x="159544" y="245269"/>
                </a:lnTo>
                <a:lnTo>
                  <a:pt x="159544" y="483394"/>
                </a:lnTo>
                <a:lnTo>
                  <a:pt x="54769" y="483394"/>
                </a:lnTo>
                <a:lnTo>
                  <a:pt x="54769" y="245269"/>
                </a:lnTo>
                <a:lnTo>
                  <a:pt x="7144" y="245269"/>
                </a:lnTo>
                <a:lnTo>
                  <a:pt x="7144" y="159544"/>
                </a:lnTo>
                <a:lnTo>
                  <a:pt x="54769" y="159544"/>
                </a:lnTo>
                <a:lnTo>
                  <a:pt x="54769" y="111919"/>
                </a:lnTo>
                <a:cubicBezTo>
                  <a:pt x="54769" y="111919"/>
                  <a:pt x="46196" y="21431"/>
                  <a:pt x="130969" y="7144"/>
                </a:cubicBezTo>
                <a:lnTo>
                  <a:pt x="235744" y="7144"/>
                </a:lnTo>
                <a:lnTo>
                  <a:pt x="235744" y="83344"/>
                </a:lnTo>
                <a:lnTo>
                  <a:pt x="188119" y="83344"/>
                </a:lnTo>
                <a:cubicBezTo>
                  <a:pt x="188119" y="83344"/>
                  <a:pt x="161449" y="82391"/>
                  <a:pt x="159544" y="111919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fr-FR"/>
          </a:p>
        </p:txBody>
      </p:sp>
      <p:sp>
        <p:nvSpPr>
          <p:cNvPr id="4" name="Forme libre : forme 3">
            <a:extLst>
              <a:ext uri="{FF2B5EF4-FFF2-40B4-BE49-F238E27FC236}">
                <a16:creationId xmlns="" xmlns:a16="http://schemas.microsoft.com/office/drawing/2014/main" id="{80F99D20-BED7-4BBB-9196-652B043CD495}"/>
              </a:ext>
            </a:extLst>
          </p:cNvPr>
          <p:cNvSpPr/>
          <p:nvPr/>
        </p:nvSpPr>
        <p:spPr>
          <a:xfrm>
            <a:off x="5905215" y="2268197"/>
            <a:ext cx="557142" cy="458822"/>
          </a:xfrm>
          <a:custGeom>
            <a:avLst/>
            <a:gdLst>
              <a:gd name="connsiteX0" fmla="*/ 435769 w 485775"/>
              <a:gd name="connsiteY0" fmla="*/ 73819 h 400050"/>
              <a:gd name="connsiteX1" fmla="*/ 483394 w 485775"/>
              <a:gd name="connsiteY1" fmla="*/ 64294 h 400050"/>
              <a:gd name="connsiteX2" fmla="*/ 435769 w 485775"/>
              <a:gd name="connsiteY2" fmla="*/ 111919 h 400050"/>
              <a:gd name="connsiteX3" fmla="*/ 435769 w 485775"/>
              <a:gd name="connsiteY3" fmla="*/ 111919 h 400050"/>
              <a:gd name="connsiteX4" fmla="*/ 435769 w 485775"/>
              <a:gd name="connsiteY4" fmla="*/ 140494 h 400050"/>
              <a:gd name="connsiteX5" fmla="*/ 7144 w 485775"/>
              <a:gd name="connsiteY5" fmla="*/ 359569 h 400050"/>
              <a:gd name="connsiteX6" fmla="*/ 140494 w 485775"/>
              <a:gd name="connsiteY6" fmla="*/ 311944 h 400050"/>
              <a:gd name="connsiteX7" fmla="*/ 54769 w 485775"/>
              <a:gd name="connsiteY7" fmla="*/ 254794 h 400050"/>
              <a:gd name="connsiteX8" fmla="*/ 92869 w 485775"/>
              <a:gd name="connsiteY8" fmla="*/ 245269 h 400050"/>
              <a:gd name="connsiteX9" fmla="*/ 26194 w 485775"/>
              <a:gd name="connsiteY9" fmla="*/ 150019 h 400050"/>
              <a:gd name="connsiteX10" fmla="*/ 72866 w 485775"/>
              <a:gd name="connsiteY10" fmla="*/ 168116 h 400050"/>
              <a:gd name="connsiteX11" fmla="*/ 35719 w 485775"/>
              <a:gd name="connsiteY11" fmla="*/ 26194 h 400050"/>
              <a:gd name="connsiteX12" fmla="*/ 229076 w 485775"/>
              <a:gd name="connsiteY12" fmla="*/ 130016 h 400050"/>
              <a:gd name="connsiteX13" fmla="*/ 238601 w 485775"/>
              <a:gd name="connsiteY13" fmla="*/ 128111 h 400050"/>
              <a:gd name="connsiteX14" fmla="*/ 236696 w 485775"/>
              <a:gd name="connsiteY14" fmla="*/ 107156 h 400050"/>
              <a:gd name="connsiteX15" fmla="*/ 336709 w 485775"/>
              <a:gd name="connsiteY15" fmla="*/ 7144 h 400050"/>
              <a:gd name="connsiteX16" fmla="*/ 417671 w 485775"/>
              <a:gd name="connsiteY16" fmla="*/ 45244 h 400050"/>
              <a:gd name="connsiteX17" fmla="*/ 465296 w 485775"/>
              <a:gd name="connsiteY17" fmla="*/ 16669 h 400050"/>
              <a:gd name="connsiteX18" fmla="*/ 435769 w 485775"/>
              <a:gd name="connsiteY18" fmla="*/ 73819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85775" h="400050">
                <a:moveTo>
                  <a:pt x="435769" y="73819"/>
                </a:moveTo>
                <a:lnTo>
                  <a:pt x="483394" y="64294"/>
                </a:lnTo>
                <a:cubicBezTo>
                  <a:pt x="483394" y="64294"/>
                  <a:pt x="443389" y="109061"/>
                  <a:pt x="435769" y="111919"/>
                </a:cubicBezTo>
                <a:lnTo>
                  <a:pt x="435769" y="111919"/>
                </a:lnTo>
                <a:cubicBezTo>
                  <a:pt x="434816" y="133826"/>
                  <a:pt x="435769" y="140494"/>
                  <a:pt x="435769" y="140494"/>
                </a:cubicBezTo>
                <a:cubicBezTo>
                  <a:pt x="344329" y="532924"/>
                  <a:pt x="7144" y="359569"/>
                  <a:pt x="7144" y="359569"/>
                </a:cubicBezTo>
                <a:cubicBezTo>
                  <a:pt x="130016" y="362426"/>
                  <a:pt x="140494" y="311944"/>
                  <a:pt x="140494" y="311944"/>
                </a:cubicBezTo>
                <a:cubicBezTo>
                  <a:pt x="69056" y="301466"/>
                  <a:pt x="54769" y="254794"/>
                  <a:pt x="54769" y="254794"/>
                </a:cubicBezTo>
                <a:cubicBezTo>
                  <a:pt x="79534" y="266224"/>
                  <a:pt x="92869" y="245269"/>
                  <a:pt x="92869" y="245269"/>
                </a:cubicBezTo>
                <a:cubicBezTo>
                  <a:pt x="15716" y="225266"/>
                  <a:pt x="26194" y="150019"/>
                  <a:pt x="26194" y="150019"/>
                </a:cubicBezTo>
                <a:cubicBezTo>
                  <a:pt x="39529" y="161449"/>
                  <a:pt x="60484" y="166211"/>
                  <a:pt x="72866" y="168116"/>
                </a:cubicBezTo>
                <a:cubicBezTo>
                  <a:pt x="64294" y="157639"/>
                  <a:pt x="-8096" y="70961"/>
                  <a:pt x="35719" y="26194"/>
                </a:cubicBezTo>
                <a:cubicBezTo>
                  <a:pt x="35719" y="26194"/>
                  <a:pt x="89059" y="121444"/>
                  <a:pt x="229076" y="130016"/>
                </a:cubicBezTo>
                <a:lnTo>
                  <a:pt x="238601" y="128111"/>
                </a:lnTo>
                <a:cubicBezTo>
                  <a:pt x="236696" y="121444"/>
                  <a:pt x="236696" y="114776"/>
                  <a:pt x="236696" y="107156"/>
                </a:cubicBezTo>
                <a:cubicBezTo>
                  <a:pt x="236696" y="51911"/>
                  <a:pt x="281464" y="7144"/>
                  <a:pt x="336709" y="7144"/>
                </a:cubicBezTo>
                <a:cubicBezTo>
                  <a:pt x="403384" y="7144"/>
                  <a:pt x="417671" y="45244"/>
                  <a:pt x="417671" y="45244"/>
                </a:cubicBezTo>
                <a:lnTo>
                  <a:pt x="465296" y="16669"/>
                </a:lnTo>
                <a:cubicBezTo>
                  <a:pt x="464344" y="16669"/>
                  <a:pt x="459581" y="64294"/>
                  <a:pt x="435769" y="73819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fr-FR"/>
          </a:p>
        </p:txBody>
      </p:sp>
      <p:sp>
        <p:nvSpPr>
          <p:cNvPr id="5" name="Forme libre : forme 4">
            <a:extLst>
              <a:ext uri="{FF2B5EF4-FFF2-40B4-BE49-F238E27FC236}">
                <a16:creationId xmlns="" xmlns:a16="http://schemas.microsoft.com/office/drawing/2014/main" id="{CA64CFDA-D357-4548-8A59-221E3ED5032D}"/>
              </a:ext>
            </a:extLst>
          </p:cNvPr>
          <p:cNvSpPr/>
          <p:nvPr/>
        </p:nvSpPr>
        <p:spPr>
          <a:xfrm>
            <a:off x="9431854" y="2185943"/>
            <a:ext cx="557142" cy="524368"/>
          </a:xfrm>
          <a:custGeom>
            <a:avLst/>
            <a:gdLst>
              <a:gd name="connsiteX0" fmla="*/ 388144 w 485775"/>
              <a:gd name="connsiteY0" fmla="*/ 454819 h 457200"/>
              <a:gd name="connsiteX1" fmla="*/ 388144 w 485775"/>
              <a:gd name="connsiteY1" fmla="*/ 268129 h 457200"/>
              <a:gd name="connsiteX2" fmla="*/ 340519 w 485775"/>
              <a:gd name="connsiteY2" fmla="*/ 230981 h 457200"/>
              <a:gd name="connsiteX3" fmla="*/ 273844 w 485775"/>
              <a:gd name="connsiteY3" fmla="*/ 258604 h 457200"/>
              <a:gd name="connsiteX4" fmla="*/ 273844 w 485775"/>
              <a:gd name="connsiteY4" fmla="*/ 454819 h 457200"/>
              <a:gd name="connsiteX5" fmla="*/ 178594 w 485775"/>
              <a:gd name="connsiteY5" fmla="*/ 454819 h 457200"/>
              <a:gd name="connsiteX6" fmla="*/ 178594 w 485775"/>
              <a:gd name="connsiteY6" fmla="*/ 159544 h 457200"/>
              <a:gd name="connsiteX7" fmla="*/ 273844 w 485775"/>
              <a:gd name="connsiteY7" fmla="*/ 159544 h 457200"/>
              <a:gd name="connsiteX8" fmla="*/ 273844 w 485775"/>
              <a:gd name="connsiteY8" fmla="*/ 203359 h 457200"/>
              <a:gd name="connsiteX9" fmla="*/ 369094 w 485775"/>
              <a:gd name="connsiteY9" fmla="*/ 147161 h 457200"/>
              <a:gd name="connsiteX10" fmla="*/ 481489 w 485775"/>
              <a:gd name="connsiteY10" fmla="*/ 264319 h 457200"/>
              <a:gd name="connsiteX11" fmla="*/ 483394 w 485775"/>
              <a:gd name="connsiteY11" fmla="*/ 264319 h 457200"/>
              <a:gd name="connsiteX12" fmla="*/ 483394 w 485775"/>
              <a:gd name="connsiteY12" fmla="*/ 454819 h 457200"/>
              <a:gd name="connsiteX13" fmla="*/ 388144 w 485775"/>
              <a:gd name="connsiteY13" fmla="*/ 454819 h 457200"/>
              <a:gd name="connsiteX14" fmla="*/ 64294 w 485775"/>
              <a:gd name="connsiteY14" fmla="*/ 121444 h 457200"/>
              <a:gd name="connsiteX15" fmla="*/ 7144 w 485775"/>
              <a:gd name="connsiteY15" fmla="*/ 64294 h 457200"/>
              <a:gd name="connsiteX16" fmla="*/ 64294 w 485775"/>
              <a:gd name="connsiteY16" fmla="*/ 7144 h 457200"/>
              <a:gd name="connsiteX17" fmla="*/ 121444 w 485775"/>
              <a:gd name="connsiteY17" fmla="*/ 64294 h 457200"/>
              <a:gd name="connsiteX18" fmla="*/ 64294 w 485775"/>
              <a:gd name="connsiteY18" fmla="*/ 121444 h 457200"/>
              <a:gd name="connsiteX19" fmla="*/ 111919 w 485775"/>
              <a:gd name="connsiteY19" fmla="*/ 454819 h 457200"/>
              <a:gd name="connsiteX20" fmla="*/ 16669 w 485775"/>
              <a:gd name="connsiteY20" fmla="*/ 454819 h 457200"/>
              <a:gd name="connsiteX21" fmla="*/ 16669 w 485775"/>
              <a:gd name="connsiteY21" fmla="*/ 159544 h 457200"/>
              <a:gd name="connsiteX22" fmla="*/ 111919 w 485775"/>
              <a:gd name="connsiteY22" fmla="*/ 159544 h 457200"/>
              <a:gd name="connsiteX23" fmla="*/ 111919 w 485775"/>
              <a:gd name="connsiteY23" fmla="*/ 454819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485775" h="457200">
                <a:moveTo>
                  <a:pt x="388144" y="454819"/>
                </a:moveTo>
                <a:lnTo>
                  <a:pt x="388144" y="268129"/>
                </a:lnTo>
                <a:cubicBezTo>
                  <a:pt x="388144" y="268129"/>
                  <a:pt x="377666" y="229076"/>
                  <a:pt x="340519" y="230981"/>
                </a:cubicBezTo>
                <a:cubicBezTo>
                  <a:pt x="303371" y="232886"/>
                  <a:pt x="290989" y="238601"/>
                  <a:pt x="273844" y="258604"/>
                </a:cubicBezTo>
                <a:lnTo>
                  <a:pt x="273844" y="454819"/>
                </a:lnTo>
                <a:lnTo>
                  <a:pt x="178594" y="454819"/>
                </a:lnTo>
                <a:lnTo>
                  <a:pt x="178594" y="159544"/>
                </a:lnTo>
                <a:lnTo>
                  <a:pt x="273844" y="159544"/>
                </a:lnTo>
                <a:lnTo>
                  <a:pt x="273844" y="203359"/>
                </a:lnTo>
                <a:cubicBezTo>
                  <a:pt x="273844" y="203359"/>
                  <a:pt x="305276" y="142399"/>
                  <a:pt x="369094" y="147161"/>
                </a:cubicBezTo>
                <a:cubicBezTo>
                  <a:pt x="428149" y="150971"/>
                  <a:pt x="471964" y="187166"/>
                  <a:pt x="481489" y="264319"/>
                </a:cubicBezTo>
                <a:lnTo>
                  <a:pt x="483394" y="264319"/>
                </a:lnTo>
                <a:lnTo>
                  <a:pt x="483394" y="454819"/>
                </a:lnTo>
                <a:lnTo>
                  <a:pt x="388144" y="454819"/>
                </a:lnTo>
                <a:close/>
                <a:moveTo>
                  <a:pt x="64294" y="121444"/>
                </a:moveTo>
                <a:cubicBezTo>
                  <a:pt x="32861" y="121444"/>
                  <a:pt x="7144" y="95726"/>
                  <a:pt x="7144" y="64294"/>
                </a:cubicBezTo>
                <a:cubicBezTo>
                  <a:pt x="7144" y="32861"/>
                  <a:pt x="32861" y="7144"/>
                  <a:pt x="64294" y="7144"/>
                </a:cubicBezTo>
                <a:cubicBezTo>
                  <a:pt x="95726" y="7144"/>
                  <a:pt x="121444" y="32861"/>
                  <a:pt x="121444" y="64294"/>
                </a:cubicBezTo>
                <a:cubicBezTo>
                  <a:pt x="121444" y="95726"/>
                  <a:pt x="95726" y="121444"/>
                  <a:pt x="64294" y="121444"/>
                </a:cubicBezTo>
                <a:close/>
                <a:moveTo>
                  <a:pt x="111919" y="454819"/>
                </a:moveTo>
                <a:lnTo>
                  <a:pt x="16669" y="454819"/>
                </a:lnTo>
                <a:lnTo>
                  <a:pt x="16669" y="159544"/>
                </a:lnTo>
                <a:lnTo>
                  <a:pt x="111919" y="159544"/>
                </a:lnTo>
                <a:lnTo>
                  <a:pt x="111919" y="454819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fr-FR"/>
          </a:p>
        </p:txBody>
      </p:sp>
      <p:sp>
        <p:nvSpPr>
          <p:cNvPr id="10" name="TextBox 5">
            <a:extLst>
              <a:ext uri="{FF2B5EF4-FFF2-40B4-BE49-F238E27FC236}">
                <a16:creationId xmlns="" xmlns:a16="http://schemas.microsoft.com/office/drawing/2014/main" id="{90D75494-4749-4D1D-9F33-C65C11DD1074}"/>
              </a:ext>
            </a:extLst>
          </p:cNvPr>
          <p:cNvSpPr txBox="1"/>
          <p:nvPr/>
        </p:nvSpPr>
        <p:spPr>
          <a:xfrm>
            <a:off x="1209675" y="652700"/>
            <a:ext cx="5329353" cy="677108"/>
          </a:xfrm>
          <a:prstGeom prst="rect">
            <a:avLst/>
          </a:prstGeom>
          <a:noFill/>
          <a:effectLst/>
        </p:spPr>
        <p:txBody>
          <a:bodyPr wrap="square" lIns="0" tIns="0" rIns="0" bIns="0" rtlCol="0" anchor="b">
            <a:spAutoFit/>
          </a:bodyPr>
          <a:lstStyle/>
          <a:p>
            <a:pPr>
              <a:defRPr/>
            </a:pPr>
            <a:r>
              <a:rPr lang="en-US" sz="4400" spc="-150" err="1">
                <a:latin typeface="Segoe UI Semibold"/>
                <a:cs typeface="Segoe UI Light"/>
              </a:rPr>
              <a:t>Réseaux</a:t>
            </a:r>
            <a:r>
              <a:rPr lang="en-US" sz="4400" spc="-150">
                <a:latin typeface="Segoe UI Semibold"/>
                <a:cs typeface="Segoe UI Light"/>
              </a:rPr>
              <a:t> </a:t>
            </a:r>
            <a:r>
              <a:rPr lang="en-US" sz="4400" spc="-150" err="1">
                <a:latin typeface="Segoe UI Semibold"/>
                <a:cs typeface="Segoe UI Light"/>
              </a:rPr>
              <a:t>sociaux</a:t>
            </a:r>
          </a:p>
        </p:txBody>
      </p:sp>
    </p:spTree>
    <p:extLst>
      <p:ext uri="{BB962C8B-B14F-4D97-AF65-F5344CB8AC3E}">
        <p14:creationId xmlns:p14="http://schemas.microsoft.com/office/powerpoint/2010/main" val="3177906290"/>
      </p:ext>
    </p:extLst>
  </p:cSld>
  <p:clrMapOvr>
    <a:masterClrMapping/>
  </p:clrMapOvr>
</p:sld>
</file>

<file path=ppt/theme/theme1.xml><?xml version="1.0" encoding="utf-8"?>
<a:theme xmlns:a="http://schemas.openxmlformats.org/drawingml/2006/main" name="2_Office Theme">
  <a:themeElements>
    <a:clrScheme name="Personnalisé 30">
      <a:dk1>
        <a:srgbClr val="1D1D1D"/>
      </a:dk1>
      <a:lt1>
        <a:sysClr val="window" lastClr="FFFFFF"/>
      </a:lt1>
      <a:dk2>
        <a:srgbClr val="111111"/>
      </a:dk2>
      <a:lt2>
        <a:srgbClr val="F8F8F8"/>
      </a:lt2>
      <a:accent1>
        <a:srgbClr val="F44336"/>
      </a:accent1>
      <a:accent2>
        <a:srgbClr val="9C27B0"/>
      </a:accent2>
      <a:accent3>
        <a:srgbClr val="3F51B5"/>
      </a:accent3>
      <a:accent4>
        <a:srgbClr val="03A9F4"/>
      </a:accent4>
      <a:accent5>
        <a:srgbClr val="009688"/>
      </a:accent5>
      <a:accent6>
        <a:srgbClr val="8BC34A"/>
      </a:accent6>
      <a:hlink>
        <a:srgbClr val="F44336"/>
      </a:hlink>
      <a:folHlink>
        <a:srgbClr val="3F51B5"/>
      </a:folHlink>
    </a:clrScheme>
    <a:fontScheme name="Slidor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bIns="0" rtlCol="0" anchor="t">
        <a:spAutoFit/>
      </a:bodyPr>
      <a:lstStyle>
        <a:defPPr algn="l">
          <a:lnSpc>
            <a:spcPct val="150000"/>
          </a:lnSpc>
          <a:defRPr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</TotalTime>
  <Words>855</Words>
  <Application>Microsoft Office PowerPoint</Application>
  <PresentationFormat>Grand écran</PresentationFormat>
  <Paragraphs>149</Paragraphs>
  <Slides>31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31</vt:i4>
      </vt:variant>
    </vt:vector>
  </HeadingPairs>
  <TitlesOfParts>
    <vt:vector size="37" baseType="lpstr">
      <vt:lpstr>Arial</vt:lpstr>
      <vt:lpstr>Segoe UI</vt:lpstr>
      <vt:lpstr>Segoe UI Light</vt:lpstr>
      <vt:lpstr>Segoe UI Semibold</vt:lpstr>
      <vt:lpstr>SegoeUi</vt:lpstr>
      <vt:lpstr>2_Office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Glide - by Slidor</dc:title>
  <dc:creator>Jerome BESTEL;Slidor</dc:creator>
  <cp:keywords>PowerPoint, Glide, Slidor</cp:keywords>
  <cp:lastModifiedBy>Dioqa</cp:lastModifiedBy>
  <cp:revision>21</cp:revision>
  <dcterms:created xsi:type="dcterms:W3CDTF">2018-11-08T16:43:29Z</dcterms:created>
  <dcterms:modified xsi:type="dcterms:W3CDTF">2019-04-01T06:29:50Z</dcterms:modified>
</cp:coreProperties>
</file>